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31"/>
  </p:notesMasterIdLst>
  <p:sldIdLst>
    <p:sldId id="770" r:id="rId2"/>
    <p:sldId id="901" r:id="rId3"/>
    <p:sldId id="886" r:id="rId4"/>
    <p:sldId id="876" r:id="rId5"/>
    <p:sldId id="877" r:id="rId6"/>
    <p:sldId id="878" r:id="rId7"/>
    <p:sldId id="879" r:id="rId8"/>
    <p:sldId id="881" r:id="rId9"/>
    <p:sldId id="882" r:id="rId10"/>
    <p:sldId id="884" r:id="rId11"/>
    <p:sldId id="885" r:id="rId12"/>
    <p:sldId id="887" r:id="rId13"/>
    <p:sldId id="900" r:id="rId14"/>
    <p:sldId id="890" r:id="rId15"/>
    <p:sldId id="891" r:id="rId16"/>
    <p:sldId id="892" r:id="rId17"/>
    <p:sldId id="893" r:id="rId18"/>
    <p:sldId id="904" r:id="rId19"/>
    <p:sldId id="902" r:id="rId20"/>
    <p:sldId id="903" r:id="rId21"/>
    <p:sldId id="888" r:id="rId22"/>
    <p:sldId id="894" r:id="rId23"/>
    <p:sldId id="895" r:id="rId24"/>
    <p:sldId id="889" r:id="rId25"/>
    <p:sldId id="896" r:id="rId26"/>
    <p:sldId id="897" r:id="rId27"/>
    <p:sldId id="898" r:id="rId28"/>
    <p:sldId id="899" r:id="rId29"/>
    <p:sldId id="8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5E6"/>
    <a:srgbClr val="33576C"/>
    <a:srgbClr val="315063"/>
    <a:srgbClr val="4D7D99"/>
    <a:srgbClr val="0075CA"/>
    <a:srgbClr val="FFAD1F"/>
    <a:srgbClr val="939393"/>
    <a:srgbClr val="7D7D7D"/>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2190" autoAdjust="0"/>
    <p:restoredTop sz="84789" autoAdjust="0"/>
  </p:normalViewPr>
  <p:slideViewPr>
    <p:cSldViewPr snapToGrid="0" snapToObjects="1">
      <p:cViewPr varScale="1">
        <p:scale>
          <a:sx n="107" d="100"/>
          <a:sy n="107" d="100"/>
        </p:scale>
        <p:origin x="192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4" d="100"/>
        <a:sy n="134" d="100"/>
      </p:scale>
      <p:origin x="0" y="0"/>
    </p:cViewPr>
  </p:sorterViewPr>
  <p:notesViewPr>
    <p:cSldViewPr snapToGrid="0" snapToObjects="1">
      <p:cViewPr varScale="1">
        <p:scale>
          <a:sx n="96" d="100"/>
          <a:sy n="96" d="100"/>
        </p:scale>
        <p:origin x="200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22.png"/></Relationships>
</file>

<file path=ppt/diagrams/_rels/data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22.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6D286-EF99-8F4F-8BFC-3F5EA70298A5}"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0ECB3178-6F52-EF4D-A5BE-D7127F800280}">
      <dgm:prSet custT="1"/>
      <dgm:spPr>
        <a:solidFill>
          <a:srgbClr val="002060"/>
        </a:solidFill>
      </dgm:spPr>
      <dgm:t>
        <a:bodyPr/>
        <a:lstStyle/>
        <a:p>
          <a:r>
            <a:rPr lang="en-US" sz="2400" b="1" dirty="0"/>
            <a:t>Overstate your experience and accomplishments?</a:t>
          </a:r>
        </a:p>
      </dgm:t>
    </dgm:pt>
    <dgm:pt modelId="{D7DB1A28-3A98-B94D-A4FA-A964EDD9C900}" type="parTrans" cxnId="{F8E20751-A9F0-2144-90FC-0E3C84FB559E}">
      <dgm:prSet/>
      <dgm:spPr/>
      <dgm:t>
        <a:bodyPr/>
        <a:lstStyle/>
        <a:p>
          <a:endParaRPr lang="en-US"/>
        </a:p>
      </dgm:t>
    </dgm:pt>
    <dgm:pt modelId="{7181FB48-0172-0F41-B78E-EE5B9CE04926}" type="sibTrans" cxnId="{F8E20751-A9F0-2144-90FC-0E3C84FB559E}">
      <dgm:prSet/>
      <dgm:spPr>
        <a:solidFill>
          <a:schemeClr val="accent5">
            <a:lumMod val="60000"/>
            <a:lumOff val="40000"/>
          </a:schemeClr>
        </a:solidFill>
      </dgm:spPr>
      <dgm:t>
        <a:bodyPr/>
        <a:lstStyle/>
        <a:p>
          <a:endParaRPr lang="en-US"/>
        </a:p>
      </dgm:t>
    </dgm:pt>
    <dgm:pt modelId="{26D118BC-BC82-1D43-B8BE-E13D621D9F4E}">
      <dgm:prSet custT="1"/>
      <dgm:spPr>
        <a:solidFill>
          <a:srgbClr val="002060"/>
        </a:solidFill>
      </dgm:spPr>
      <dgm:t>
        <a:bodyPr/>
        <a:lstStyle/>
        <a:p>
          <a:r>
            <a:rPr lang="en-US" sz="2400" b="1" dirty="0"/>
            <a:t>Fantasize about power and fame?</a:t>
          </a:r>
        </a:p>
      </dgm:t>
    </dgm:pt>
    <dgm:pt modelId="{8D614055-3432-7241-8D02-59B9D79C0DDA}" type="parTrans" cxnId="{DCF82CC9-49FF-C04E-94D7-41D0CDD376C3}">
      <dgm:prSet/>
      <dgm:spPr/>
      <dgm:t>
        <a:bodyPr/>
        <a:lstStyle/>
        <a:p>
          <a:endParaRPr lang="en-US"/>
        </a:p>
      </dgm:t>
    </dgm:pt>
    <dgm:pt modelId="{66F4E5B0-9F76-1F42-9CD4-49B44E6C1BE0}" type="sibTrans" cxnId="{DCF82CC9-49FF-C04E-94D7-41D0CDD376C3}">
      <dgm:prSet/>
      <dgm:spPr>
        <a:solidFill>
          <a:schemeClr val="accent5">
            <a:lumMod val="60000"/>
            <a:lumOff val="40000"/>
          </a:schemeClr>
        </a:solidFill>
      </dgm:spPr>
      <dgm:t>
        <a:bodyPr/>
        <a:lstStyle/>
        <a:p>
          <a:endParaRPr lang="en-US"/>
        </a:p>
      </dgm:t>
    </dgm:pt>
    <dgm:pt modelId="{A9FE0DEB-E614-9E4D-92CC-410A8D1F07EB}">
      <dgm:prSet custT="1"/>
      <dgm:spPr>
        <a:solidFill>
          <a:srgbClr val="002060"/>
        </a:solidFill>
      </dgm:spPr>
      <dgm:t>
        <a:bodyPr/>
        <a:lstStyle/>
        <a:p>
          <a:r>
            <a:rPr lang="en-US" sz="2400" b="1" dirty="0"/>
            <a:t>Belief you are superior &amp; deserving of special privileges?</a:t>
          </a:r>
        </a:p>
      </dgm:t>
    </dgm:pt>
    <dgm:pt modelId="{767279F6-9AE3-7249-B6E0-0542DFAA2E69}" type="parTrans" cxnId="{36DA4E26-2CFE-8947-A6CC-E03BABABCCBC}">
      <dgm:prSet/>
      <dgm:spPr/>
      <dgm:t>
        <a:bodyPr/>
        <a:lstStyle/>
        <a:p>
          <a:endParaRPr lang="en-US"/>
        </a:p>
      </dgm:t>
    </dgm:pt>
    <dgm:pt modelId="{50F2CD6E-14D6-5442-A628-54432406AD5E}" type="sibTrans" cxnId="{36DA4E26-2CFE-8947-A6CC-E03BABABCCBC}">
      <dgm:prSet/>
      <dgm:spPr>
        <a:solidFill>
          <a:schemeClr val="accent5">
            <a:lumMod val="60000"/>
            <a:lumOff val="40000"/>
          </a:schemeClr>
        </a:solidFill>
      </dgm:spPr>
      <dgm:t>
        <a:bodyPr/>
        <a:lstStyle/>
        <a:p>
          <a:endParaRPr lang="en-US"/>
        </a:p>
      </dgm:t>
    </dgm:pt>
    <dgm:pt modelId="{13E7E013-D5CD-694C-B496-B4A39FD12338}">
      <dgm:prSet custT="1"/>
      <dgm:spPr>
        <a:solidFill>
          <a:srgbClr val="002060"/>
        </a:solidFill>
      </dgm:spPr>
      <dgm:t>
        <a:bodyPr/>
        <a:lstStyle/>
        <a:p>
          <a:r>
            <a:rPr lang="en-US" sz="2400" b="1" dirty="0"/>
            <a:t>Think that others rightly admire you?</a:t>
          </a:r>
        </a:p>
      </dgm:t>
    </dgm:pt>
    <dgm:pt modelId="{230FFC05-D1A1-FC4E-A873-FD03EA4B5F8A}" type="parTrans" cxnId="{370F124C-2183-E24C-88D2-E43BCF48499A}">
      <dgm:prSet/>
      <dgm:spPr/>
      <dgm:t>
        <a:bodyPr/>
        <a:lstStyle/>
        <a:p>
          <a:endParaRPr lang="en-US"/>
        </a:p>
      </dgm:t>
    </dgm:pt>
    <dgm:pt modelId="{1858966A-8B27-1148-AE50-0AD00AA0F091}" type="sibTrans" cxnId="{370F124C-2183-E24C-88D2-E43BCF48499A}">
      <dgm:prSet/>
      <dgm:spPr>
        <a:solidFill>
          <a:schemeClr val="accent5">
            <a:lumMod val="60000"/>
            <a:lumOff val="40000"/>
          </a:schemeClr>
        </a:solidFill>
      </dgm:spPr>
      <dgm:t>
        <a:bodyPr/>
        <a:lstStyle/>
        <a:p>
          <a:endParaRPr lang="en-US"/>
        </a:p>
      </dgm:t>
    </dgm:pt>
    <dgm:pt modelId="{F2CE2786-103F-3448-8215-3E15C455EE81}">
      <dgm:prSet custT="1"/>
      <dgm:spPr>
        <a:solidFill>
          <a:srgbClr val="002060"/>
        </a:solidFill>
      </dgm:spPr>
      <dgm:t>
        <a:bodyPr/>
        <a:lstStyle/>
        <a:p>
          <a:r>
            <a:rPr lang="en-US" sz="2400" b="1" dirty="0"/>
            <a:t>Rarely consider other's perspectives to round-out thinking?</a:t>
          </a:r>
        </a:p>
      </dgm:t>
    </dgm:pt>
    <dgm:pt modelId="{552AD1C8-8D57-1B47-87FD-A7A25FDB8CAE}" type="parTrans" cxnId="{81E014A3-B7E7-1A48-9A21-5B6A6E1932CD}">
      <dgm:prSet/>
      <dgm:spPr/>
      <dgm:t>
        <a:bodyPr/>
        <a:lstStyle/>
        <a:p>
          <a:endParaRPr lang="en-US"/>
        </a:p>
      </dgm:t>
    </dgm:pt>
    <dgm:pt modelId="{09665FDF-64CB-4C4B-9F68-EDC02D33D285}" type="sibTrans" cxnId="{81E014A3-B7E7-1A48-9A21-5B6A6E1932CD}">
      <dgm:prSet/>
      <dgm:spPr/>
      <dgm:t>
        <a:bodyPr/>
        <a:lstStyle/>
        <a:p>
          <a:endParaRPr lang="en-US"/>
        </a:p>
      </dgm:t>
    </dgm:pt>
    <dgm:pt modelId="{D1EF438D-2BE3-E846-B922-09169EA800D3}" type="pres">
      <dgm:prSet presAssocID="{61B6D286-EF99-8F4F-8BFC-3F5EA70298A5}" presName="diagram" presStyleCnt="0">
        <dgm:presLayoutVars>
          <dgm:dir/>
          <dgm:resizeHandles/>
        </dgm:presLayoutVars>
      </dgm:prSet>
      <dgm:spPr/>
    </dgm:pt>
    <dgm:pt modelId="{C151795F-EF16-1241-8259-5107B03C4111}" type="pres">
      <dgm:prSet presAssocID="{0ECB3178-6F52-EF4D-A5BE-D7127F800280}" presName="firstNode" presStyleLbl="node1" presStyleIdx="0" presStyleCnt="5" custScaleX="185446" custScaleY="151036" custLinFactNeighborX="-145" custLinFactNeighborY="-20298">
        <dgm:presLayoutVars>
          <dgm:bulletEnabled val="1"/>
        </dgm:presLayoutVars>
      </dgm:prSet>
      <dgm:spPr/>
    </dgm:pt>
    <dgm:pt modelId="{04DE3632-4401-6247-AFCD-9E9EA0E54D6A}" type="pres">
      <dgm:prSet presAssocID="{7181FB48-0172-0F41-B78E-EE5B9CE04926}" presName="sibTrans" presStyleLbl="sibTrans2D1" presStyleIdx="0" presStyleCnt="4" custAng="21544117"/>
      <dgm:spPr/>
    </dgm:pt>
    <dgm:pt modelId="{67F2CEB7-82AD-6548-9C90-677EF4801F55}" type="pres">
      <dgm:prSet presAssocID="{26D118BC-BC82-1D43-B8BE-E13D621D9F4E}" presName="middleNode" presStyleCnt="0"/>
      <dgm:spPr/>
    </dgm:pt>
    <dgm:pt modelId="{0A3FB6DC-1211-E74A-AAB4-BF6072F093A1}" type="pres">
      <dgm:prSet presAssocID="{26D118BC-BC82-1D43-B8BE-E13D621D9F4E}" presName="padding" presStyleLbl="node1" presStyleIdx="0" presStyleCnt="5"/>
      <dgm:spPr/>
    </dgm:pt>
    <dgm:pt modelId="{921B5A6B-B99B-054A-93C7-C64BFCFC07E9}" type="pres">
      <dgm:prSet presAssocID="{26D118BC-BC82-1D43-B8BE-E13D621D9F4E}" presName="shape" presStyleLbl="node1" presStyleIdx="1" presStyleCnt="5" custScaleX="153175" custScaleY="146763" custLinFactNeighborX="-4345" custLinFactNeighborY="13212">
        <dgm:presLayoutVars>
          <dgm:bulletEnabled val="1"/>
        </dgm:presLayoutVars>
      </dgm:prSet>
      <dgm:spPr/>
    </dgm:pt>
    <dgm:pt modelId="{70F218CD-64F8-5943-8157-B7029D42D82B}" type="pres">
      <dgm:prSet presAssocID="{66F4E5B0-9F76-1F42-9CD4-49B44E6C1BE0}" presName="sibTrans" presStyleLbl="sibTrans2D1" presStyleIdx="1" presStyleCnt="4" custAng="125285"/>
      <dgm:spPr/>
    </dgm:pt>
    <dgm:pt modelId="{58F851CD-3B7E-0245-9292-AC978973D8EF}" type="pres">
      <dgm:prSet presAssocID="{A9FE0DEB-E614-9E4D-92CC-410A8D1F07EB}" presName="middleNode" presStyleCnt="0"/>
      <dgm:spPr/>
    </dgm:pt>
    <dgm:pt modelId="{23486576-B07F-CE4B-B00F-0D3C3B317E69}" type="pres">
      <dgm:prSet presAssocID="{A9FE0DEB-E614-9E4D-92CC-410A8D1F07EB}" presName="padding" presStyleLbl="node1" presStyleIdx="1" presStyleCnt="5"/>
      <dgm:spPr/>
    </dgm:pt>
    <dgm:pt modelId="{0DC003FB-852E-6141-9D0E-16DF8263ACB1}" type="pres">
      <dgm:prSet presAssocID="{A9FE0DEB-E614-9E4D-92CC-410A8D1F07EB}" presName="shape" presStyleLbl="node1" presStyleIdx="2" presStyleCnt="5" custScaleX="181705" custScaleY="163736" custLinFactNeighborX="-52140" custLinFactNeighborY="9542">
        <dgm:presLayoutVars>
          <dgm:bulletEnabled val="1"/>
        </dgm:presLayoutVars>
      </dgm:prSet>
      <dgm:spPr/>
    </dgm:pt>
    <dgm:pt modelId="{EBDCEAFC-7BCA-7241-80B2-1DC2EC206A29}" type="pres">
      <dgm:prSet presAssocID="{50F2CD6E-14D6-5442-A628-54432406AD5E}" presName="sibTrans" presStyleLbl="sibTrans2D1" presStyleIdx="2" presStyleCnt="4" custAng="21544117"/>
      <dgm:spPr/>
    </dgm:pt>
    <dgm:pt modelId="{2E968F35-F0C4-4543-8CDC-5BFE1BD2FA4A}" type="pres">
      <dgm:prSet presAssocID="{13E7E013-D5CD-694C-B496-B4A39FD12338}" presName="middleNode" presStyleCnt="0"/>
      <dgm:spPr/>
    </dgm:pt>
    <dgm:pt modelId="{3D0B3BD9-2B61-6444-A03D-FA59B32E1821}" type="pres">
      <dgm:prSet presAssocID="{13E7E013-D5CD-694C-B496-B4A39FD12338}" presName="padding" presStyleLbl="node1" presStyleIdx="2" presStyleCnt="5"/>
      <dgm:spPr/>
    </dgm:pt>
    <dgm:pt modelId="{3CF2879C-CA26-C74E-8A24-8F02CBD8BE24}" type="pres">
      <dgm:prSet presAssocID="{13E7E013-D5CD-694C-B496-B4A39FD12338}" presName="shape" presStyleLbl="node1" presStyleIdx="3" presStyleCnt="5" custScaleX="161741" custScaleY="170288" custLinFactNeighborX="-56485" custLinFactNeighborY="-41712">
        <dgm:presLayoutVars>
          <dgm:bulletEnabled val="1"/>
        </dgm:presLayoutVars>
      </dgm:prSet>
      <dgm:spPr/>
    </dgm:pt>
    <dgm:pt modelId="{B6AC5EEE-D968-F145-929C-34104F3CC8E5}" type="pres">
      <dgm:prSet presAssocID="{1858966A-8B27-1148-AE50-0AD00AA0F091}" presName="sibTrans" presStyleLbl="sibTrans2D1" presStyleIdx="3" presStyleCnt="4" custAng="105258"/>
      <dgm:spPr/>
    </dgm:pt>
    <dgm:pt modelId="{00E5D681-1CB0-F446-9442-4324E0C66475}" type="pres">
      <dgm:prSet presAssocID="{F2CE2786-103F-3448-8215-3E15C455EE81}" presName="lastNode" presStyleLbl="node1" presStyleIdx="4" presStyleCnt="5" custScaleX="127792" custScaleY="117877" custLinFactNeighborX="-40597" custLinFactNeighborY="-35378">
        <dgm:presLayoutVars>
          <dgm:bulletEnabled val="1"/>
        </dgm:presLayoutVars>
      </dgm:prSet>
      <dgm:spPr/>
    </dgm:pt>
  </dgm:ptLst>
  <dgm:cxnLst>
    <dgm:cxn modelId="{06E49B02-B637-C247-976D-D1E6A874B5DB}" type="presOf" srcId="{61B6D286-EF99-8F4F-8BFC-3F5EA70298A5}" destId="{D1EF438D-2BE3-E846-B922-09169EA800D3}" srcOrd="0" destOrd="0" presId="urn:microsoft.com/office/officeart/2005/8/layout/bProcess2"/>
    <dgm:cxn modelId="{36DA4E26-2CFE-8947-A6CC-E03BABABCCBC}" srcId="{61B6D286-EF99-8F4F-8BFC-3F5EA70298A5}" destId="{A9FE0DEB-E614-9E4D-92CC-410A8D1F07EB}" srcOrd="2" destOrd="0" parTransId="{767279F6-9AE3-7249-B6E0-0542DFAA2E69}" sibTransId="{50F2CD6E-14D6-5442-A628-54432406AD5E}"/>
    <dgm:cxn modelId="{6AC26638-90CD-7F48-B8F6-C15553873E8B}" type="presOf" srcId="{A9FE0DEB-E614-9E4D-92CC-410A8D1F07EB}" destId="{0DC003FB-852E-6141-9D0E-16DF8263ACB1}" srcOrd="0" destOrd="0" presId="urn:microsoft.com/office/officeart/2005/8/layout/bProcess2"/>
    <dgm:cxn modelId="{3128E541-EA7B-7F42-8877-13DBC7377A5B}" type="presOf" srcId="{13E7E013-D5CD-694C-B496-B4A39FD12338}" destId="{3CF2879C-CA26-C74E-8A24-8F02CBD8BE24}" srcOrd="0" destOrd="0" presId="urn:microsoft.com/office/officeart/2005/8/layout/bProcess2"/>
    <dgm:cxn modelId="{370F124C-2183-E24C-88D2-E43BCF48499A}" srcId="{61B6D286-EF99-8F4F-8BFC-3F5EA70298A5}" destId="{13E7E013-D5CD-694C-B496-B4A39FD12338}" srcOrd="3" destOrd="0" parTransId="{230FFC05-D1A1-FC4E-A873-FD03EA4B5F8A}" sibTransId="{1858966A-8B27-1148-AE50-0AD00AA0F091}"/>
    <dgm:cxn modelId="{F8E20751-A9F0-2144-90FC-0E3C84FB559E}" srcId="{61B6D286-EF99-8F4F-8BFC-3F5EA70298A5}" destId="{0ECB3178-6F52-EF4D-A5BE-D7127F800280}" srcOrd="0" destOrd="0" parTransId="{D7DB1A28-3A98-B94D-A4FA-A964EDD9C900}" sibTransId="{7181FB48-0172-0F41-B78E-EE5B9CE04926}"/>
    <dgm:cxn modelId="{1AB4015F-D477-0741-8D96-9D701BDC2E65}" type="presOf" srcId="{0ECB3178-6F52-EF4D-A5BE-D7127F800280}" destId="{C151795F-EF16-1241-8259-5107B03C4111}" srcOrd="0" destOrd="0" presId="urn:microsoft.com/office/officeart/2005/8/layout/bProcess2"/>
    <dgm:cxn modelId="{C5779B6B-A09A-9D4A-A8DE-DF9E77B585D8}" type="presOf" srcId="{66F4E5B0-9F76-1F42-9CD4-49B44E6C1BE0}" destId="{70F218CD-64F8-5943-8157-B7029D42D82B}" srcOrd="0" destOrd="0" presId="urn:microsoft.com/office/officeart/2005/8/layout/bProcess2"/>
    <dgm:cxn modelId="{91978D7C-376E-3044-B521-0394DF822836}" type="presOf" srcId="{7181FB48-0172-0F41-B78E-EE5B9CE04926}" destId="{04DE3632-4401-6247-AFCD-9E9EA0E54D6A}" srcOrd="0" destOrd="0" presId="urn:microsoft.com/office/officeart/2005/8/layout/bProcess2"/>
    <dgm:cxn modelId="{81E014A3-B7E7-1A48-9A21-5B6A6E1932CD}" srcId="{61B6D286-EF99-8F4F-8BFC-3F5EA70298A5}" destId="{F2CE2786-103F-3448-8215-3E15C455EE81}" srcOrd="4" destOrd="0" parTransId="{552AD1C8-8D57-1B47-87FD-A7A25FDB8CAE}" sibTransId="{09665FDF-64CB-4C4B-9F68-EDC02D33D285}"/>
    <dgm:cxn modelId="{939F5AAA-CAB6-674E-9653-DCB1156AC6B6}" type="presOf" srcId="{50F2CD6E-14D6-5442-A628-54432406AD5E}" destId="{EBDCEAFC-7BCA-7241-80B2-1DC2EC206A29}" srcOrd="0" destOrd="0" presId="urn:microsoft.com/office/officeart/2005/8/layout/bProcess2"/>
    <dgm:cxn modelId="{E897BBB0-7DD0-7540-85A6-F09526473F86}" type="presOf" srcId="{F2CE2786-103F-3448-8215-3E15C455EE81}" destId="{00E5D681-1CB0-F446-9442-4324E0C66475}" srcOrd="0" destOrd="0" presId="urn:microsoft.com/office/officeart/2005/8/layout/bProcess2"/>
    <dgm:cxn modelId="{41A588BE-E20A-BC46-AED7-00B11CF38D79}" type="presOf" srcId="{26D118BC-BC82-1D43-B8BE-E13D621D9F4E}" destId="{921B5A6B-B99B-054A-93C7-C64BFCFC07E9}" srcOrd="0" destOrd="0" presId="urn:microsoft.com/office/officeart/2005/8/layout/bProcess2"/>
    <dgm:cxn modelId="{2EC8DDBF-BC48-8145-BB3C-E906692BCED6}" type="presOf" srcId="{1858966A-8B27-1148-AE50-0AD00AA0F091}" destId="{B6AC5EEE-D968-F145-929C-34104F3CC8E5}" srcOrd="0" destOrd="0" presId="urn:microsoft.com/office/officeart/2005/8/layout/bProcess2"/>
    <dgm:cxn modelId="{DCF82CC9-49FF-C04E-94D7-41D0CDD376C3}" srcId="{61B6D286-EF99-8F4F-8BFC-3F5EA70298A5}" destId="{26D118BC-BC82-1D43-B8BE-E13D621D9F4E}" srcOrd="1" destOrd="0" parTransId="{8D614055-3432-7241-8D02-59B9D79C0DDA}" sibTransId="{66F4E5B0-9F76-1F42-9CD4-49B44E6C1BE0}"/>
    <dgm:cxn modelId="{BE8EE25C-7D03-5545-990C-47A649B016EC}" type="presParOf" srcId="{D1EF438D-2BE3-E846-B922-09169EA800D3}" destId="{C151795F-EF16-1241-8259-5107B03C4111}" srcOrd="0" destOrd="0" presId="urn:microsoft.com/office/officeart/2005/8/layout/bProcess2"/>
    <dgm:cxn modelId="{2D2D1471-03CE-AC4D-87F7-1507CD1DAF4D}" type="presParOf" srcId="{D1EF438D-2BE3-E846-B922-09169EA800D3}" destId="{04DE3632-4401-6247-AFCD-9E9EA0E54D6A}" srcOrd="1" destOrd="0" presId="urn:microsoft.com/office/officeart/2005/8/layout/bProcess2"/>
    <dgm:cxn modelId="{1AE8DBA2-2867-634A-8A76-9167B2241C28}" type="presParOf" srcId="{D1EF438D-2BE3-E846-B922-09169EA800D3}" destId="{67F2CEB7-82AD-6548-9C90-677EF4801F55}" srcOrd="2" destOrd="0" presId="urn:microsoft.com/office/officeart/2005/8/layout/bProcess2"/>
    <dgm:cxn modelId="{26636E51-BCBD-A044-AF00-15F197D28431}" type="presParOf" srcId="{67F2CEB7-82AD-6548-9C90-677EF4801F55}" destId="{0A3FB6DC-1211-E74A-AAB4-BF6072F093A1}" srcOrd="0" destOrd="0" presId="urn:microsoft.com/office/officeart/2005/8/layout/bProcess2"/>
    <dgm:cxn modelId="{11C5DB49-0F21-9F43-BC87-78DFA05C781B}" type="presParOf" srcId="{67F2CEB7-82AD-6548-9C90-677EF4801F55}" destId="{921B5A6B-B99B-054A-93C7-C64BFCFC07E9}" srcOrd="1" destOrd="0" presId="urn:microsoft.com/office/officeart/2005/8/layout/bProcess2"/>
    <dgm:cxn modelId="{43EE797F-9850-1B47-A6BA-6E8915FCC6E6}" type="presParOf" srcId="{D1EF438D-2BE3-E846-B922-09169EA800D3}" destId="{70F218CD-64F8-5943-8157-B7029D42D82B}" srcOrd="3" destOrd="0" presId="urn:microsoft.com/office/officeart/2005/8/layout/bProcess2"/>
    <dgm:cxn modelId="{C0201F6E-2ADA-8C48-80D5-9AC9BD1ADBDA}" type="presParOf" srcId="{D1EF438D-2BE3-E846-B922-09169EA800D3}" destId="{58F851CD-3B7E-0245-9292-AC978973D8EF}" srcOrd="4" destOrd="0" presId="urn:microsoft.com/office/officeart/2005/8/layout/bProcess2"/>
    <dgm:cxn modelId="{85FC04D4-71C0-3042-8A5C-74FC42741255}" type="presParOf" srcId="{58F851CD-3B7E-0245-9292-AC978973D8EF}" destId="{23486576-B07F-CE4B-B00F-0D3C3B317E69}" srcOrd="0" destOrd="0" presId="urn:microsoft.com/office/officeart/2005/8/layout/bProcess2"/>
    <dgm:cxn modelId="{BD350D23-EA6E-7B46-A88A-589372E72558}" type="presParOf" srcId="{58F851CD-3B7E-0245-9292-AC978973D8EF}" destId="{0DC003FB-852E-6141-9D0E-16DF8263ACB1}" srcOrd="1" destOrd="0" presId="urn:microsoft.com/office/officeart/2005/8/layout/bProcess2"/>
    <dgm:cxn modelId="{17FD99C1-CB46-3745-B667-A8B479D61BBE}" type="presParOf" srcId="{D1EF438D-2BE3-E846-B922-09169EA800D3}" destId="{EBDCEAFC-7BCA-7241-80B2-1DC2EC206A29}" srcOrd="5" destOrd="0" presId="urn:microsoft.com/office/officeart/2005/8/layout/bProcess2"/>
    <dgm:cxn modelId="{94575347-99AD-CF4A-991D-B9DD9388D0BE}" type="presParOf" srcId="{D1EF438D-2BE3-E846-B922-09169EA800D3}" destId="{2E968F35-F0C4-4543-8CDC-5BFE1BD2FA4A}" srcOrd="6" destOrd="0" presId="urn:microsoft.com/office/officeart/2005/8/layout/bProcess2"/>
    <dgm:cxn modelId="{EE74FA4A-0A4C-0746-9EEE-1279DF836433}" type="presParOf" srcId="{2E968F35-F0C4-4543-8CDC-5BFE1BD2FA4A}" destId="{3D0B3BD9-2B61-6444-A03D-FA59B32E1821}" srcOrd="0" destOrd="0" presId="urn:microsoft.com/office/officeart/2005/8/layout/bProcess2"/>
    <dgm:cxn modelId="{008612B7-9EE0-1741-B0FE-C65266F122FD}" type="presParOf" srcId="{2E968F35-F0C4-4543-8CDC-5BFE1BD2FA4A}" destId="{3CF2879C-CA26-C74E-8A24-8F02CBD8BE24}" srcOrd="1" destOrd="0" presId="urn:microsoft.com/office/officeart/2005/8/layout/bProcess2"/>
    <dgm:cxn modelId="{E8F15FAC-4579-0944-A0C6-8AA47CE8A32D}" type="presParOf" srcId="{D1EF438D-2BE3-E846-B922-09169EA800D3}" destId="{B6AC5EEE-D968-F145-929C-34104F3CC8E5}" srcOrd="7" destOrd="0" presId="urn:microsoft.com/office/officeart/2005/8/layout/bProcess2"/>
    <dgm:cxn modelId="{DCE19616-93C9-4245-AA4F-EEEA53BC7028}" type="presParOf" srcId="{D1EF438D-2BE3-E846-B922-09169EA800D3}" destId="{00E5D681-1CB0-F446-9442-4324E0C66475}" srcOrd="8"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C14EA7-AD48-A041-82A9-76911D0F56F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F040E6-9B14-C144-B659-E500050A9D1C}">
      <dgm:prSet/>
      <dgm:spPr/>
      <dgm:t>
        <a:bodyPr/>
        <a:lstStyle/>
        <a:p>
          <a:r>
            <a:rPr lang="en-US" b="1" dirty="0">
              <a:solidFill>
                <a:srgbClr val="002060"/>
              </a:solidFill>
            </a:rPr>
            <a:t>Constantly talk about themselves</a:t>
          </a:r>
        </a:p>
      </dgm:t>
    </dgm:pt>
    <dgm:pt modelId="{15CB4C83-52EB-7B42-B649-7585B7C2E78C}" type="parTrans" cxnId="{3F4F0E60-15B7-FC4B-B940-9CECAC1E7805}">
      <dgm:prSet/>
      <dgm:spPr/>
      <dgm:t>
        <a:bodyPr/>
        <a:lstStyle/>
        <a:p>
          <a:endParaRPr lang="en-US" b="1">
            <a:solidFill>
              <a:srgbClr val="002060"/>
            </a:solidFill>
          </a:endParaRPr>
        </a:p>
      </dgm:t>
    </dgm:pt>
    <dgm:pt modelId="{57242E53-DC97-444D-89A9-1A0FA0EE5DEC}" type="sibTrans" cxnId="{3F4F0E60-15B7-FC4B-B940-9CECAC1E7805}">
      <dgm:prSet/>
      <dgm:spPr/>
      <dgm:t>
        <a:bodyPr/>
        <a:lstStyle/>
        <a:p>
          <a:endParaRPr lang="en-US" b="1">
            <a:solidFill>
              <a:srgbClr val="002060"/>
            </a:solidFill>
          </a:endParaRPr>
        </a:p>
      </dgm:t>
    </dgm:pt>
    <dgm:pt modelId="{297BFD91-0E14-1743-9976-B3A695807B88}">
      <dgm:prSet/>
      <dgm:spPr/>
      <dgm:t>
        <a:bodyPr/>
        <a:lstStyle/>
        <a:p>
          <a:r>
            <a:rPr lang="en-US" b="1" dirty="0">
              <a:solidFill>
                <a:srgbClr val="002060"/>
              </a:solidFill>
            </a:rPr>
            <a:t>Fantasies      of greatness</a:t>
          </a:r>
        </a:p>
      </dgm:t>
    </dgm:pt>
    <dgm:pt modelId="{8C2DD61B-7225-3C48-80F7-CD5090744F8B}" type="parTrans" cxnId="{C9462085-8A70-F24F-8760-347B5D99C5B5}">
      <dgm:prSet/>
      <dgm:spPr/>
      <dgm:t>
        <a:bodyPr/>
        <a:lstStyle/>
        <a:p>
          <a:endParaRPr lang="en-US" b="1">
            <a:solidFill>
              <a:srgbClr val="002060"/>
            </a:solidFill>
          </a:endParaRPr>
        </a:p>
      </dgm:t>
    </dgm:pt>
    <dgm:pt modelId="{0EB1666C-0984-2F43-8BEA-C863EE605FDE}" type="sibTrans" cxnId="{C9462085-8A70-F24F-8760-347B5D99C5B5}">
      <dgm:prSet/>
      <dgm:spPr/>
      <dgm:t>
        <a:bodyPr/>
        <a:lstStyle/>
        <a:p>
          <a:endParaRPr lang="en-US" b="1">
            <a:solidFill>
              <a:srgbClr val="002060"/>
            </a:solidFill>
          </a:endParaRPr>
        </a:p>
      </dgm:t>
    </dgm:pt>
    <dgm:pt modelId="{3283CC41-90D8-8149-95B2-FCC41CBBD360}">
      <dgm:prSet/>
      <dgm:spPr/>
      <dgm:t>
        <a:bodyPr/>
        <a:lstStyle/>
        <a:p>
          <a:r>
            <a:rPr lang="en-US" b="1" dirty="0">
              <a:solidFill>
                <a:srgbClr val="002060"/>
              </a:solidFill>
            </a:rPr>
            <a:t>Require constant praise</a:t>
          </a:r>
        </a:p>
      </dgm:t>
    </dgm:pt>
    <dgm:pt modelId="{5D3BFCE4-2F3F-3844-BCBC-095935F95251}" type="parTrans" cxnId="{39308654-7109-6A43-94A3-0B639EA4009D}">
      <dgm:prSet/>
      <dgm:spPr/>
      <dgm:t>
        <a:bodyPr/>
        <a:lstStyle/>
        <a:p>
          <a:endParaRPr lang="en-US" b="1">
            <a:solidFill>
              <a:srgbClr val="002060"/>
            </a:solidFill>
          </a:endParaRPr>
        </a:p>
      </dgm:t>
    </dgm:pt>
    <dgm:pt modelId="{A19E67C1-CCB2-FC43-8EC8-0B9B056AD3AE}" type="sibTrans" cxnId="{39308654-7109-6A43-94A3-0B639EA4009D}">
      <dgm:prSet/>
      <dgm:spPr/>
      <dgm:t>
        <a:bodyPr/>
        <a:lstStyle/>
        <a:p>
          <a:endParaRPr lang="en-US" b="1">
            <a:solidFill>
              <a:srgbClr val="002060"/>
            </a:solidFill>
          </a:endParaRPr>
        </a:p>
      </dgm:t>
    </dgm:pt>
    <dgm:pt modelId="{DAE935C6-34D8-3045-A4C6-041C919268F2}">
      <dgm:prSet/>
      <dgm:spPr/>
      <dgm:t>
        <a:bodyPr/>
        <a:lstStyle/>
        <a:p>
          <a:r>
            <a:rPr lang="en-US" b="1" dirty="0">
              <a:solidFill>
                <a:srgbClr val="002060"/>
              </a:solidFill>
            </a:rPr>
            <a:t>Show sense of entitlement</a:t>
          </a:r>
        </a:p>
      </dgm:t>
    </dgm:pt>
    <dgm:pt modelId="{9B928A6B-4F3E-1F49-866C-41B7D739FAB3}" type="parTrans" cxnId="{DF6E034D-F229-3F42-984C-43B56C7AD68E}">
      <dgm:prSet/>
      <dgm:spPr/>
      <dgm:t>
        <a:bodyPr/>
        <a:lstStyle/>
        <a:p>
          <a:endParaRPr lang="en-US" b="1">
            <a:solidFill>
              <a:srgbClr val="002060"/>
            </a:solidFill>
          </a:endParaRPr>
        </a:p>
      </dgm:t>
    </dgm:pt>
    <dgm:pt modelId="{388C3CA2-F899-A946-8008-1A15CCE6807D}" type="sibTrans" cxnId="{DF6E034D-F229-3F42-984C-43B56C7AD68E}">
      <dgm:prSet/>
      <dgm:spPr/>
      <dgm:t>
        <a:bodyPr/>
        <a:lstStyle/>
        <a:p>
          <a:endParaRPr lang="en-US" b="1">
            <a:solidFill>
              <a:srgbClr val="002060"/>
            </a:solidFill>
          </a:endParaRPr>
        </a:p>
      </dgm:t>
    </dgm:pt>
    <dgm:pt modelId="{5C79D34E-3810-E74B-828A-67BCD361711C}">
      <dgm:prSet/>
      <dgm:spPr/>
      <dgm:t>
        <a:bodyPr/>
        <a:lstStyle/>
        <a:p>
          <a:r>
            <a:rPr lang="en-US" b="1" dirty="0">
              <a:solidFill>
                <a:srgbClr val="002060"/>
              </a:solidFill>
            </a:rPr>
            <a:t>Take advantage of others</a:t>
          </a:r>
        </a:p>
      </dgm:t>
    </dgm:pt>
    <dgm:pt modelId="{B8B7D2F3-45EE-AD45-9F41-DCAA360DD282}" type="parTrans" cxnId="{6BFACB70-81B8-4E4F-924D-697A80FA84F8}">
      <dgm:prSet/>
      <dgm:spPr/>
      <dgm:t>
        <a:bodyPr/>
        <a:lstStyle/>
        <a:p>
          <a:endParaRPr lang="en-US" b="1">
            <a:solidFill>
              <a:srgbClr val="002060"/>
            </a:solidFill>
          </a:endParaRPr>
        </a:p>
      </dgm:t>
    </dgm:pt>
    <dgm:pt modelId="{6C5C05B6-A913-644A-9430-68EFB4AA6CA3}" type="sibTrans" cxnId="{6BFACB70-81B8-4E4F-924D-697A80FA84F8}">
      <dgm:prSet/>
      <dgm:spPr/>
      <dgm:t>
        <a:bodyPr/>
        <a:lstStyle/>
        <a:p>
          <a:endParaRPr lang="en-US" b="1">
            <a:solidFill>
              <a:srgbClr val="002060"/>
            </a:solidFill>
          </a:endParaRPr>
        </a:p>
      </dgm:t>
    </dgm:pt>
    <dgm:pt modelId="{56B197FC-BAC1-0E4C-9D93-0A304061CC94}">
      <dgm:prSet/>
      <dgm:spPr/>
      <dgm:t>
        <a:bodyPr/>
        <a:lstStyle/>
        <a:p>
          <a:r>
            <a:rPr lang="en-US" b="1" dirty="0">
              <a:solidFill>
                <a:srgbClr val="002060"/>
              </a:solidFill>
            </a:rPr>
            <a:t>Envious of others</a:t>
          </a:r>
        </a:p>
      </dgm:t>
    </dgm:pt>
    <dgm:pt modelId="{BFE0A6B7-4F8B-5345-BBF5-748C82EB9F04}" type="parTrans" cxnId="{283F5FF1-A619-CD41-9F0B-EA12A2B9EB09}">
      <dgm:prSet/>
      <dgm:spPr/>
      <dgm:t>
        <a:bodyPr/>
        <a:lstStyle/>
        <a:p>
          <a:endParaRPr lang="en-US" b="1">
            <a:solidFill>
              <a:srgbClr val="002060"/>
            </a:solidFill>
          </a:endParaRPr>
        </a:p>
      </dgm:t>
    </dgm:pt>
    <dgm:pt modelId="{3AAE1188-5CBB-5840-9F25-C8B02F4F1539}" type="sibTrans" cxnId="{283F5FF1-A619-CD41-9F0B-EA12A2B9EB09}">
      <dgm:prSet/>
      <dgm:spPr/>
      <dgm:t>
        <a:bodyPr/>
        <a:lstStyle/>
        <a:p>
          <a:endParaRPr lang="en-US" b="1">
            <a:solidFill>
              <a:srgbClr val="002060"/>
            </a:solidFill>
          </a:endParaRPr>
        </a:p>
      </dgm:t>
    </dgm:pt>
    <dgm:pt modelId="{04BBBD4F-6215-C041-8B58-33A7CC4C2F0C}" type="pres">
      <dgm:prSet presAssocID="{51C14EA7-AD48-A041-82A9-76911D0F56FE}" presName="rootnode" presStyleCnt="0">
        <dgm:presLayoutVars>
          <dgm:chMax/>
          <dgm:chPref/>
          <dgm:dir/>
          <dgm:animLvl val="lvl"/>
        </dgm:presLayoutVars>
      </dgm:prSet>
      <dgm:spPr/>
    </dgm:pt>
    <dgm:pt modelId="{910C34D6-01F8-C045-B66A-E9D82E350855}" type="pres">
      <dgm:prSet presAssocID="{61F040E6-9B14-C144-B659-E500050A9D1C}" presName="composite" presStyleCnt="0"/>
      <dgm:spPr/>
    </dgm:pt>
    <dgm:pt modelId="{64C5DD63-34CB-8F42-964B-512B06649BF3}" type="pres">
      <dgm:prSet presAssocID="{61F040E6-9B14-C144-B659-E500050A9D1C}" presName="LShape" presStyleLbl="alignNode1" presStyleIdx="0" presStyleCnt="11"/>
      <dgm:spPr>
        <a:solidFill>
          <a:srgbClr val="002060"/>
        </a:solidFill>
        <a:ln>
          <a:solidFill>
            <a:srgbClr val="002060"/>
          </a:solidFill>
        </a:ln>
      </dgm:spPr>
    </dgm:pt>
    <dgm:pt modelId="{20289D7B-20CC-DD42-A7E0-6D9F990A0E4F}" type="pres">
      <dgm:prSet presAssocID="{61F040E6-9B14-C144-B659-E500050A9D1C}" presName="ParentText" presStyleLbl="revTx" presStyleIdx="0" presStyleCnt="6">
        <dgm:presLayoutVars>
          <dgm:chMax val="0"/>
          <dgm:chPref val="0"/>
          <dgm:bulletEnabled val="1"/>
        </dgm:presLayoutVars>
      </dgm:prSet>
      <dgm:spPr/>
    </dgm:pt>
    <dgm:pt modelId="{43B9DF93-E23C-3648-87AB-0CD804C914EB}" type="pres">
      <dgm:prSet presAssocID="{61F040E6-9B14-C144-B659-E500050A9D1C}" presName="Triangle" presStyleLbl="alignNode1" presStyleIdx="1" presStyleCnt="11"/>
      <dgm:spPr>
        <a:solidFill>
          <a:schemeClr val="accent5">
            <a:lumMod val="60000"/>
            <a:lumOff val="40000"/>
          </a:schemeClr>
        </a:solidFill>
        <a:ln>
          <a:noFill/>
        </a:ln>
      </dgm:spPr>
    </dgm:pt>
    <dgm:pt modelId="{E4ACA898-5F18-2E4B-B44D-AFEBAD29D065}" type="pres">
      <dgm:prSet presAssocID="{57242E53-DC97-444D-89A9-1A0FA0EE5DEC}" presName="sibTrans" presStyleCnt="0"/>
      <dgm:spPr/>
    </dgm:pt>
    <dgm:pt modelId="{AC499650-739D-5740-9EA3-CAA9E18242FC}" type="pres">
      <dgm:prSet presAssocID="{57242E53-DC97-444D-89A9-1A0FA0EE5DEC}" presName="space" presStyleCnt="0"/>
      <dgm:spPr/>
    </dgm:pt>
    <dgm:pt modelId="{AC622DE5-6E5E-FC4C-A49B-201B4032D4D4}" type="pres">
      <dgm:prSet presAssocID="{297BFD91-0E14-1743-9976-B3A695807B88}" presName="composite" presStyleCnt="0"/>
      <dgm:spPr/>
    </dgm:pt>
    <dgm:pt modelId="{1CFA92A0-3C89-C646-BAAD-9D5D5E3F0FFE}" type="pres">
      <dgm:prSet presAssocID="{297BFD91-0E14-1743-9976-B3A695807B88}" presName="LShape" presStyleLbl="alignNode1" presStyleIdx="2" presStyleCnt="11"/>
      <dgm:spPr>
        <a:solidFill>
          <a:srgbClr val="002060"/>
        </a:solidFill>
        <a:ln>
          <a:solidFill>
            <a:srgbClr val="002060"/>
          </a:solidFill>
        </a:ln>
      </dgm:spPr>
    </dgm:pt>
    <dgm:pt modelId="{07D3207B-D32B-D54B-9FCC-E553AC70DAA6}" type="pres">
      <dgm:prSet presAssocID="{297BFD91-0E14-1743-9976-B3A695807B88}" presName="ParentText" presStyleLbl="revTx" presStyleIdx="1" presStyleCnt="6">
        <dgm:presLayoutVars>
          <dgm:chMax val="0"/>
          <dgm:chPref val="0"/>
          <dgm:bulletEnabled val="1"/>
        </dgm:presLayoutVars>
      </dgm:prSet>
      <dgm:spPr/>
    </dgm:pt>
    <dgm:pt modelId="{5D65B838-095F-3848-9282-FA11D1F137D6}" type="pres">
      <dgm:prSet presAssocID="{297BFD91-0E14-1743-9976-B3A695807B88}" presName="Triangle" presStyleLbl="alignNode1" presStyleIdx="3" presStyleCnt="11"/>
      <dgm:spPr>
        <a:solidFill>
          <a:schemeClr val="accent5">
            <a:lumMod val="60000"/>
            <a:lumOff val="40000"/>
          </a:schemeClr>
        </a:solidFill>
        <a:ln>
          <a:noFill/>
        </a:ln>
      </dgm:spPr>
    </dgm:pt>
    <dgm:pt modelId="{3408316F-A8F8-4F48-863F-66B9EE21B89A}" type="pres">
      <dgm:prSet presAssocID="{0EB1666C-0984-2F43-8BEA-C863EE605FDE}" presName="sibTrans" presStyleCnt="0"/>
      <dgm:spPr/>
    </dgm:pt>
    <dgm:pt modelId="{6A6BA0A0-13E1-B140-AFBA-D3DE57D146D2}" type="pres">
      <dgm:prSet presAssocID="{0EB1666C-0984-2F43-8BEA-C863EE605FDE}" presName="space" presStyleCnt="0"/>
      <dgm:spPr/>
    </dgm:pt>
    <dgm:pt modelId="{A3496C74-C8DD-9245-B891-7CB7D4290731}" type="pres">
      <dgm:prSet presAssocID="{3283CC41-90D8-8149-95B2-FCC41CBBD360}" presName="composite" presStyleCnt="0"/>
      <dgm:spPr/>
    </dgm:pt>
    <dgm:pt modelId="{7633C067-6624-9842-A6BD-2B7B2D3AD88E}" type="pres">
      <dgm:prSet presAssocID="{3283CC41-90D8-8149-95B2-FCC41CBBD360}" presName="LShape" presStyleLbl="alignNode1" presStyleIdx="4" presStyleCnt="11"/>
      <dgm:spPr>
        <a:solidFill>
          <a:srgbClr val="002060"/>
        </a:solidFill>
        <a:ln>
          <a:solidFill>
            <a:srgbClr val="002060"/>
          </a:solidFill>
        </a:ln>
      </dgm:spPr>
    </dgm:pt>
    <dgm:pt modelId="{05FAA393-933A-024E-9F59-8771ACC5E01D}" type="pres">
      <dgm:prSet presAssocID="{3283CC41-90D8-8149-95B2-FCC41CBBD360}" presName="ParentText" presStyleLbl="revTx" presStyleIdx="2" presStyleCnt="6">
        <dgm:presLayoutVars>
          <dgm:chMax val="0"/>
          <dgm:chPref val="0"/>
          <dgm:bulletEnabled val="1"/>
        </dgm:presLayoutVars>
      </dgm:prSet>
      <dgm:spPr/>
    </dgm:pt>
    <dgm:pt modelId="{B7F0B65C-0C6A-5E45-9AE8-CB77801CAE85}" type="pres">
      <dgm:prSet presAssocID="{3283CC41-90D8-8149-95B2-FCC41CBBD360}" presName="Triangle" presStyleLbl="alignNode1" presStyleIdx="5" presStyleCnt="11"/>
      <dgm:spPr>
        <a:solidFill>
          <a:schemeClr val="accent5">
            <a:lumMod val="60000"/>
            <a:lumOff val="40000"/>
          </a:schemeClr>
        </a:solidFill>
        <a:ln>
          <a:noFill/>
        </a:ln>
      </dgm:spPr>
    </dgm:pt>
    <dgm:pt modelId="{74C71466-148A-4446-BAD7-872479EAF73C}" type="pres">
      <dgm:prSet presAssocID="{A19E67C1-CCB2-FC43-8EC8-0B9B056AD3AE}" presName="sibTrans" presStyleCnt="0"/>
      <dgm:spPr/>
    </dgm:pt>
    <dgm:pt modelId="{96CC97D8-1679-9941-B1A9-2968D84A6183}" type="pres">
      <dgm:prSet presAssocID="{A19E67C1-CCB2-FC43-8EC8-0B9B056AD3AE}" presName="space" presStyleCnt="0"/>
      <dgm:spPr/>
    </dgm:pt>
    <dgm:pt modelId="{3D3585EC-85FD-9A47-A331-31E96D729595}" type="pres">
      <dgm:prSet presAssocID="{DAE935C6-34D8-3045-A4C6-041C919268F2}" presName="composite" presStyleCnt="0"/>
      <dgm:spPr/>
    </dgm:pt>
    <dgm:pt modelId="{257A62EA-8603-274E-8EEB-65918B8854E1}" type="pres">
      <dgm:prSet presAssocID="{DAE935C6-34D8-3045-A4C6-041C919268F2}" presName="LShape" presStyleLbl="alignNode1" presStyleIdx="6" presStyleCnt="11"/>
      <dgm:spPr>
        <a:solidFill>
          <a:srgbClr val="002060"/>
        </a:solidFill>
        <a:ln>
          <a:solidFill>
            <a:srgbClr val="002060"/>
          </a:solidFill>
        </a:ln>
      </dgm:spPr>
    </dgm:pt>
    <dgm:pt modelId="{2F71DB7E-CE26-0B48-8C12-6074A1A29E34}" type="pres">
      <dgm:prSet presAssocID="{DAE935C6-34D8-3045-A4C6-041C919268F2}" presName="ParentText" presStyleLbl="revTx" presStyleIdx="3" presStyleCnt="6">
        <dgm:presLayoutVars>
          <dgm:chMax val="0"/>
          <dgm:chPref val="0"/>
          <dgm:bulletEnabled val="1"/>
        </dgm:presLayoutVars>
      </dgm:prSet>
      <dgm:spPr/>
    </dgm:pt>
    <dgm:pt modelId="{0C47B806-8E8B-4E4A-A3DC-BB84C1154B33}" type="pres">
      <dgm:prSet presAssocID="{DAE935C6-34D8-3045-A4C6-041C919268F2}" presName="Triangle" presStyleLbl="alignNode1" presStyleIdx="7" presStyleCnt="11"/>
      <dgm:spPr>
        <a:solidFill>
          <a:schemeClr val="accent5">
            <a:lumMod val="60000"/>
            <a:lumOff val="40000"/>
          </a:schemeClr>
        </a:solidFill>
        <a:ln>
          <a:noFill/>
        </a:ln>
      </dgm:spPr>
    </dgm:pt>
    <dgm:pt modelId="{8056F2A3-B7EF-4B41-B459-3128F21E3CAE}" type="pres">
      <dgm:prSet presAssocID="{388C3CA2-F899-A946-8008-1A15CCE6807D}" presName="sibTrans" presStyleCnt="0"/>
      <dgm:spPr/>
    </dgm:pt>
    <dgm:pt modelId="{7872C7BD-0007-A64A-85B7-59CFF811F92D}" type="pres">
      <dgm:prSet presAssocID="{388C3CA2-F899-A946-8008-1A15CCE6807D}" presName="space" presStyleCnt="0"/>
      <dgm:spPr/>
    </dgm:pt>
    <dgm:pt modelId="{BD06117B-B2F7-2A4C-8A15-AECEC977BCC5}" type="pres">
      <dgm:prSet presAssocID="{5C79D34E-3810-E74B-828A-67BCD361711C}" presName="composite" presStyleCnt="0"/>
      <dgm:spPr/>
    </dgm:pt>
    <dgm:pt modelId="{D74169FB-EBF9-5743-A0FC-5011AAB9B6A6}" type="pres">
      <dgm:prSet presAssocID="{5C79D34E-3810-E74B-828A-67BCD361711C}" presName="LShape" presStyleLbl="alignNode1" presStyleIdx="8" presStyleCnt="11"/>
      <dgm:spPr>
        <a:solidFill>
          <a:srgbClr val="002060"/>
        </a:solidFill>
        <a:ln>
          <a:solidFill>
            <a:srgbClr val="002060"/>
          </a:solidFill>
        </a:ln>
      </dgm:spPr>
    </dgm:pt>
    <dgm:pt modelId="{96B82AA6-4A7C-FE4A-A08F-CF59FBA7D53F}" type="pres">
      <dgm:prSet presAssocID="{5C79D34E-3810-E74B-828A-67BCD361711C}" presName="ParentText" presStyleLbl="revTx" presStyleIdx="4" presStyleCnt="6">
        <dgm:presLayoutVars>
          <dgm:chMax val="0"/>
          <dgm:chPref val="0"/>
          <dgm:bulletEnabled val="1"/>
        </dgm:presLayoutVars>
      </dgm:prSet>
      <dgm:spPr/>
    </dgm:pt>
    <dgm:pt modelId="{308B33AE-BA61-0941-838A-F25F77211135}" type="pres">
      <dgm:prSet presAssocID="{5C79D34E-3810-E74B-828A-67BCD361711C}" presName="Triangle" presStyleLbl="alignNode1" presStyleIdx="9" presStyleCnt="11"/>
      <dgm:spPr>
        <a:solidFill>
          <a:schemeClr val="accent5">
            <a:lumMod val="60000"/>
            <a:lumOff val="40000"/>
          </a:schemeClr>
        </a:solidFill>
        <a:ln>
          <a:noFill/>
        </a:ln>
      </dgm:spPr>
    </dgm:pt>
    <dgm:pt modelId="{CC9F7402-ADF0-1843-86CE-52FC2D9FF551}" type="pres">
      <dgm:prSet presAssocID="{6C5C05B6-A913-644A-9430-68EFB4AA6CA3}" presName="sibTrans" presStyleCnt="0"/>
      <dgm:spPr/>
    </dgm:pt>
    <dgm:pt modelId="{707614E3-D57B-9743-BB1B-7267AD538D52}" type="pres">
      <dgm:prSet presAssocID="{6C5C05B6-A913-644A-9430-68EFB4AA6CA3}" presName="space" presStyleCnt="0"/>
      <dgm:spPr/>
    </dgm:pt>
    <dgm:pt modelId="{1808F85E-58E8-3541-9F2A-8834DD4A7444}" type="pres">
      <dgm:prSet presAssocID="{56B197FC-BAC1-0E4C-9D93-0A304061CC94}" presName="composite" presStyleCnt="0"/>
      <dgm:spPr/>
    </dgm:pt>
    <dgm:pt modelId="{2EC84900-3B38-544E-8D7A-492E65A2F03F}" type="pres">
      <dgm:prSet presAssocID="{56B197FC-BAC1-0E4C-9D93-0A304061CC94}" presName="LShape" presStyleLbl="alignNode1" presStyleIdx="10" presStyleCnt="11"/>
      <dgm:spPr>
        <a:solidFill>
          <a:srgbClr val="002060"/>
        </a:solidFill>
        <a:ln>
          <a:solidFill>
            <a:srgbClr val="002060"/>
          </a:solidFill>
        </a:ln>
      </dgm:spPr>
    </dgm:pt>
    <dgm:pt modelId="{C033FBD7-1E1C-5146-A586-1DA074D07E4F}" type="pres">
      <dgm:prSet presAssocID="{56B197FC-BAC1-0E4C-9D93-0A304061CC94}" presName="ParentText" presStyleLbl="revTx" presStyleIdx="5" presStyleCnt="6">
        <dgm:presLayoutVars>
          <dgm:chMax val="0"/>
          <dgm:chPref val="0"/>
          <dgm:bulletEnabled val="1"/>
        </dgm:presLayoutVars>
      </dgm:prSet>
      <dgm:spPr/>
    </dgm:pt>
  </dgm:ptLst>
  <dgm:cxnLst>
    <dgm:cxn modelId="{A0B8C51C-C471-9744-9FFE-6E19C84656C2}" type="presOf" srcId="{3283CC41-90D8-8149-95B2-FCC41CBBD360}" destId="{05FAA393-933A-024E-9F59-8771ACC5E01D}" srcOrd="0" destOrd="0" presId="urn:microsoft.com/office/officeart/2009/3/layout/StepUpProcess"/>
    <dgm:cxn modelId="{3A10C02A-B450-B340-9EBA-A7C751FA5C7E}" type="presOf" srcId="{5C79D34E-3810-E74B-828A-67BCD361711C}" destId="{96B82AA6-4A7C-FE4A-A08F-CF59FBA7D53F}" srcOrd="0" destOrd="0" presId="urn:microsoft.com/office/officeart/2009/3/layout/StepUpProcess"/>
    <dgm:cxn modelId="{DF6E034D-F229-3F42-984C-43B56C7AD68E}" srcId="{51C14EA7-AD48-A041-82A9-76911D0F56FE}" destId="{DAE935C6-34D8-3045-A4C6-041C919268F2}" srcOrd="3" destOrd="0" parTransId="{9B928A6B-4F3E-1F49-866C-41B7D739FAB3}" sibTransId="{388C3CA2-F899-A946-8008-1A15CCE6807D}"/>
    <dgm:cxn modelId="{E3807E51-543F-8B40-9174-F084CF0BE526}" type="presOf" srcId="{297BFD91-0E14-1743-9976-B3A695807B88}" destId="{07D3207B-D32B-D54B-9FCC-E553AC70DAA6}" srcOrd="0" destOrd="0" presId="urn:microsoft.com/office/officeart/2009/3/layout/StepUpProcess"/>
    <dgm:cxn modelId="{39308654-7109-6A43-94A3-0B639EA4009D}" srcId="{51C14EA7-AD48-A041-82A9-76911D0F56FE}" destId="{3283CC41-90D8-8149-95B2-FCC41CBBD360}" srcOrd="2" destOrd="0" parTransId="{5D3BFCE4-2F3F-3844-BCBC-095935F95251}" sibTransId="{A19E67C1-CCB2-FC43-8EC8-0B9B056AD3AE}"/>
    <dgm:cxn modelId="{3F4F0E60-15B7-FC4B-B940-9CECAC1E7805}" srcId="{51C14EA7-AD48-A041-82A9-76911D0F56FE}" destId="{61F040E6-9B14-C144-B659-E500050A9D1C}" srcOrd="0" destOrd="0" parTransId="{15CB4C83-52EB-7B42-B649-7585B7C2E78C}" sibTransId="{57242E53-DC97-444D-89A9-1A0FA0EE5DEC}"/>
    <dgm:cxn modelId="{0D97E764-AD13-F54A-A061-FD933F45670F}" type="presOf" srcId="{61F040E6-9B14-C144-B659-E500050A9D1C}" destId="{20289D7B-20CC-DD42-A7E0-6D9F990A0E4F}" srcOrd="0" destOrd="0" presId="urn:microsoft.com/office/officeart/2009/3/layout/StepUpProcess"/>
    <dgm:cxn modelId="{157C156A-7160-784C-B4D5-D0348F2788A8}" type="presOf" srcId="{51C14EA7-AD48-A041-82A9-76911D0F56FE}" destId="{04BBBD4F-6215-C041-8B58-33A7CC4C2F0C}" srcOrd="0" destOrd="0" presId="urn:microsoft.com/office/officeart/2009/3/layout/StepUpProcess"/>
    <dgm:cxn modelId="{6BFACB70-81B8-4E4F-924D-697A80FA84F8}" srcId="{51C14EA7-AD48-A041-82A9-76911D0F56FE}" destId="{5C79D34E-3810-E74B-828A-67BCD361711C}" srcOrd="4" destOrd="0" parTransId="{B8B7D2F3-45EE-AD45-9F41-DCAA360DD282}" sibTransId="{6C5C05B6-A913-644A-9430-68EFB4AA6CA3}"/>
    <dgm:cxn modelId="{C9462085-8A70-F24F-8760-347B5D99C5B5}" srcId="{51C14EA7-AD48-A041-82A9-76911D0F56FE}" destId="{297BFD91-0E14-1743-9976-B3A695807B88}" srcOrd="1" destOrd="0" parTransId="{8C2DD61B-7225-3C48-80F7-CD5090744F8B}" sibTransId="{0EB1666C-0984-2F43-8BEA-C863EE605FDE}"/>
    <dgm:cxn modelId="{227EAAA5-41D2-514B-BCA4-3B16A0069AAF}" type="presOf" srcId="{56B197FC-BAC1-0E4C-9D93-0A304061CC94}" destId="{C033FBD7-1E1C-5146-A586-1DA074D07E4F}" srcOrd="0" destOrd="0" presId="urn:microsoft.com/office/officeart/2009/3/layout/StepUpProcess"/>
    <dgm:cxn modelId="{75FA85AB-06D0-1142-8194-3EAF7130F93D}" type="presOf" srcId="{DAE935C6-34D8-3045-A4C6-041C919268F2}" destId="{2F71DB7E-CE26-0B48-8C12-6074A1A29E34}" srcOrd="0" destOrd="0" presId="urn:microsoft.com/office/officeart/2009/3/layout/StepUpProcess"/>
    <dgm:cxn modelId="{283F5FF1-A619-CD41-9F0B-EA12A2B9EB09}" srcId="{51C14EA7-AD48-A041-82A9-76911D0F56FE}" destId="{56B197FC-BAC1-0E4C-9D93-0A304061CC94}" srcOrd="5" destOrd="0" parTransId="{BFE0A6B7-4F8B-5345-BBF5-748C82EB9F04}" sibTransId="{3AAE1188-5CBB-5840-9F25-C8B02F4F1539}"/>
    <dgm:cxn modelId="{D4A9A57E-C247-5745-B68A-08162A1ADDBF}" type="presParOf" srcId="{04BBBD4F-6215-C041-8B58-33A7CC4C2F0C}" destId="{910C34D6-01F8-C045-B66A-E9D82E350855}" srcOrd="0" destOrd="0" presId="urn:microsoft.com/office/officeart/2009/3/layout/StepUpProcess"/>
    <dgm:cxn modelId="{08866D25-CEA7-1849-9167-384C60ED4066}" type="presParOf" srcId="{910C34D6-01F8-C045-B66A-E9D82E350855}" destId="{64C5DD63-34CB-8F42-964B-512B06649BF3}" srcOrd="0" destOrd="0" presId="urn:microsoft.com/office/officeart/2009/3/layout/StepUpProcess"/>
    <dgm:cxn modelId="{75D83D5A-2AE2-094D-9CED-C432B6BC1FE8}" type="presParOf" srcId="{910C34D6-01F8-C045-B66A-E9D82E350855}" destId="{20289D7B-20CC-DD42-A7E0-6D9F990A0E4F}" srcOrd="1" destOrd="0" presId="urn:microsoft.com/office/officeart/2009/3/layout/StepUpProcess"/>
    <dgm:cxn modelId="{4B9287C3-B7F2-6047-A64D-DE1B68B11762}" type="presParOf" srcId="{910C34D6-01F8-C045-B66A-E9D82E350855}" destId="{43B9DF93-E23C-3648-87AB-0CD804C914EB}" srcOrd="2" destOrd="0" presId="urn:microsoft.com/office/officeart/2009/3/layout/StepUpProcess"/>
    <dgm:cxn modelId="{CDEA3D89-A148-DA4F-84A0-0AE55F0F4E4C}" type="presParOf" srcId="{04BBBD4F-6215-C041-8B58-33A7CC4C2F0C}" destId="{E4ACA898-5F18-2E4B-B44D-AFEBAD29D065}" srcOrd="1" destOrd="0" presId="urn:microsoft.com/office/officeart/2009/3/layout/StepUpProcess"/>
    <dgm:cxn modelId="{1696CE74-AEAB-E641-B8E5-660ECE7E0A92}" type="presParOf" srcId="{E4ACA898-5F18-2E4B-B44D-AFEBAD29D065}" destId="{AC499650-739D-5740-9EA3-CAA9E18242FC}" srcOrd="0" destOrd="0" presId="urn:microsoft.com/office/officeart/2009/3/layout/StepUpProcess"/>
    <dgm:cxn modelId="{44110856-08C0-6B42-AEAA-D9D2F43B84DE}" type="presParOf" srcId="{04BBBD4F-6215-C041-8B58-33A7CC4C2F0C}" destId="{AC622DE5-6E5E-FC4C-A49B-201B4032D4D4}" srcOrd="2" destOrd="0" presId="urn:microsoft.com/office/officeart/2009/3/layout/StepUpProcess"/>
    <dgm:cxn modelId="{B1BCC63B-0FF9-6C49-8D77-01A32B3F3AD3}" type="presParOf" srcId="{AC622DE5-6E5E-FC4C-A49B-201B4032D4D4}" destId="{1CFA92A0-3C89-C646-BAAD-9D5D5E3F0FFE}" srcOrd="0" destOrd="0" presId="urn:microsoft.com/office/officeart/2009/3/layout/StepUpProcess"/>
    <dgm:cxn modelId="{03DB6B88-744E-5B45-AC34-E467B21B643B}" type="presParOf" srcId="{AC622DE5-6E5E-FC4C-A49B-201B4032D4D4}" destId="{07D3207B-D32B-D54B-9FCC-E553AC70DAA6}" srcOrd="1" destOrd="0" presId="urn:microsoft.com/office/officeart/2009/3/layout/StepUpProcess"/>
    <dgm:cxn modelId="{42F718D9-D31C-5340-B936-2D437BEE8463}" type="presParOf" srcId="{AC622DE5-6E5E-FC4C-A49B-201B4032D4D4}" destId="{5D65B838-095F-3848-9282-FA11D1F137D6}" srcOrd="2" destOrd="0" presId="urn:microsoft.com/office/officeart/2009/3/layout/StepUpProcess"/>
    <dgm:cxn modelId="{222D81B9-E731-DC4E-A8DF-48B36E766C24}" type="presParOf" srcId="{04BBBD4F-6215-C041-8B58-33A7CC4C2F0C}" destId="{3408316F-A8F8-4F48-863F-66B9EE21B89A}" srcOrd="3" destOrd="0" presId="urn:microsoft.com/office/officeart/2009/3/layout/StepUpProcess"/>
    <dgm:cxn modelId="{4A1D44AF-17F5-DA46-B061-1CD314A25524}" type="presParOf" srcId="{3408316F-A8F8-4F48-863F-66B9EE21B89A}" destId="{6A6BA0A0-13E1-B140-AFBA-D3DE57D146D2}" srcOrd="0" destOrd="0" presId="urn:microsoft.com/office/officeart/2009/3/layout/StepUpProcess"/>
    <dgm:cxn modelId="{39995B37-E16B-744E-B580-EB404FCA81C5}" type="presParOf" srcId="{04BBBD4F-6215-C041-8B58-33A7CC4C2F0C}" destId="{A3496C74-C8DD-9245-B891-7CB7D4290731}" srcOrd="4" destOrd="0" presId="urn:microsoft.com/office/officeart/2009/3/layout/StepUpProcess"/>
    <dgm:cxn modelId="{2D447B39-ACA6-2A43-B6D3-FF55D7236EDD}" type="presParOf" srcId="{A3496C74-C8DD-9245-B891-7CB7D4290731}" destId="{7633C067-6624-9842-A6BD-2B7B2D3AD88E}" srcOrd="0" destOrd="0" presId="urn:microsoft.com/office/officeart/2009/3/layout/StepUpProcess"/>
    <dgm:cxn modelId="{8A3347AB-3F58-1E4B-860E-C73CC9CD809F}" type="presParOf" srcId="{A3496C74-C8DD-9245-B891-7CB7D4290731}" destId="{05FAA393-933A-024E-9F59-8771ACC5E01D}" srcOrd="1" destOrd="0" presId="urn:microsoft.com/office/officeart/2009/3/layout/StepUpProcess"/>
    <dgm:cxn modelId="{670CD5B9-A098-F148-B705-2F93648F3B29}" type="presParOf" srcId="{A3496C74-C8DD-9245-B891-7CB7D4290731}" destId="{B7F0B65C-0C6A-5E45-9AE8-CB77801CAE85}" srcOrd="2" destOrd="0" presId="urn:microsoft.com/office/officeart/2009/3/layout/StepUpProcess"/>
    <dgm:cxn modelId="{E6D650E3-0A2A-7C4A-9361-B8B812A2D472}" type="presParOf" srcId="{04BBBD4F-6215-C041-8B58-33A7CC4C2F0C}" destId="{74C71466-148A-4446-BAD7-872479EAF73C}" srcOrd="5" destOrd="0" presId="urn:microsoft.com/office/officeart/2009/3/layout/StepUpProcess"/>
    <dgm:cxn modelId="{95846B49-097E-5A40-8E68-B6C6BFB50B63}" type="presParOf" srcId="{74C71466-148A-4446-BAD7-872479EAF73C}" destId="{96CC97D8-1679-9941-B1A9-2968D84A6183}" srcOrd="0" destOrd="0" presId="urn:microsoft.com/office/officeart/2009/3/layout/StepUpProcess"/>
    <dgm:cxn modelId="{96B50F39-0F6E-8949-9278-02F53CBE717A}" type="presParOf" srcId="{04BBBD4F-6215-C041-8B58-33A7CC4C2F0C}" destId="{3D3585EC-85FD-9A47-A331-31E96D729595}" srcOrd="6" destOrd="0" presId="urn:microsoft.com/office/officeart/2009/3/layout/StepUpProcess"/>
    <dgm:cxn modelId="{A1F14149-ECF3-B147-BC4F-26D936441F42}" type="presParOf" srcId="{3D3585EC-85FD-9A47-A331-31E96D729595}" destId="{257A62EA-8603-274E-8EEB-65918B8854E1}" srcOrd="0" destOrd="0" presId="urn:microsoft.com/office/officeart/2009/3/layout/StepUpProcess"/>
    <dgm:cxn modelId="{9A45A624-59E9-0A42-933C-0B02E2442B65}" type="presParOf" srcId="{3D3585EC-85FD-9A47-A331-31E96D729595}" destId="{2F71DB7E-CE26-0B48-8C12-6074A1A29E34}" srcOrd="1" destOrd="0" presId="urn:microsoft.com/office/officeart/2009/3/layout/StepUpProcess"/>
    <dgm:cxn modelId="{5AC4FFFE-7184-A24E-88D9-4496D912AC97}" type="presParOf" srcId="{3D3585EC-85FD-9A47-A331-31E96D729595}" destId="{0C47B806-8E8B-4E4A-A3DC-BB84C1154B33}" srcOrd="2" destOrd="0" presId="urn:microsoft.com/office/officeart/2009/3/layout/StepUpProcess"/>
    <dgm:cxn modelId="{5CF95987-AE80-FC48-A9AC-AA7FFBA8E0BE}" type="presParOf" srcId="{04BBBD4F-6215-C041-8B58-33A7CC4C2F0C}" destId="{8056F2A3-B7EF-4B41-B459-3128F21E3CAE}" srcOrd="7" destOrd="0" presId="urn:microsoft.com/office/officeart/2009/3/layout/StepUpProcess"/>
    <dgm:cxn modelId="{9D2813ED-1C91-3C4F-96F5-DA631ACFDA6A}" type="presParOf" srcId="{8056F2A3-B7EF-4B41-B459-3128F21E3CAE}" destId="{7872C7BD-0007-A64A-85B7-59CFF811F92D}" srcOrd="0" destOrd="0" presId="urn:microsoft.com/office/officeart/2009/3/layout/StepUpProcess"/>
    <dgm:cxn modelId="{3CEBAC6D-09DC-C441-9C29-9DE27EFDACC2}" type="presParOf" srcId="{04BBBD4F-6215-C041-8B58-33A7CC4C2F0C}" destId="{BD06117B-B2F7-2A4C-8A15-AECEC977BCC5}" srcOrd="8" destOrd="0" presId="urn:microsoft.com/office/officeart/2009/3/layout/StepUpProcess"/>
    <dgm:cxn modelId="{1C83BD7C-AD44-784A-A689-A06FCEA216D4}" type="presParOf" srcId="{BD06117B-B2F7-2A4C-8A15-AECEC977BCC5}" destId="{D74169FB-EBF9-5743-A0FC-5011AAB9B6A6}" srcOrd="0" destOrd="0" presId="urn:microsoft.com/office/officeart/2009/3/layout/StepUpProcess"/>
    <dgm:cxn modelId="{E617F784-006E-5742-85DA-1EEA1BB22ED9}" type="presParOf" srcId="{BD06117B-B2F7-2A4C-8A15-AECEC977BCC5}" destId="{96B82AA6-4A7C-FE4A-A08F-CF59FBA7D53F}" srcOrd="1" destOrd="0" presId="urn:microsoft.com/office/officeart/2009/3/layout/StepUpProcess"/>
    <dgm:cxn modelId="{B492C361-D9E7-8D44-8AA5-A4EB9D6B5414}" type="presParOf" srcId="{BD06117B-B2F7-2A4C-8A15-AECEC977BCC5}" destId="{308B33AE-BA61-0941-838A-F25F77211135}" srcOrd="2" destOrd="0" presId="urn:microsoft.com/office/officeart/2009/3/layout/StepUpProcess"/>
    <dgm:cxn modelId="{F22CD4A6-C29F-5C4A-AAB3-AC564FB804DD}" type="presParOf" srcId="{04BBBD4F-6215-C041-8B58-33A7CC4C2F0C}" destId="{CC9F7402-ADF0-1843-86CE-52FC2D9FF551}" srcOrd="9" destOrd="0" presId="urn:microsoft.com/office/officeart/2009/3/layout/StepUpProcess"/>
    <dgm:cxn modelId="{4F7C9C6A-D5A1-4F44-A19D-73A86018B38B}" type="presParOf" srcId="{CC9F7402-ADF0-1843-86CE-52FC2D9FF551}" destId="{707614E3-D57B-9743-BB1B-7267AD538D52}" srcOrd="0" destOrd="0" presId="urn:microsoft.com/office/officeart/2009/3/layout/StepUpProcess"/>
    <dgm:cxn modelId="{DB412FC6-2074-EF43-872E-08563F0B9D49}" type="presParOf" srcId="{04BBBD4F-6215-C041-8B58-33A7CC4C2F0C}" destId="{1808F85E-58E8-3541-9F2A-8834DD4A7444}" srcOrd="10" destOrd="0" presId="urn:microsoft.com/office/officeart/2009/3/layout/StepUpProcess"/>
    <dgm:cxn modelId="{173148E0-1987-0B4B-A5B0-BB318313607D}" type="presParOf" srcId="{1808F85E-58E8-3541-9F2A-8834DD4A7444}" destId="{2EC84900-3B38-544E-8D7A-492E65A2F03F}" srcOrd="0" destOrd="0" presId="urn:microsoft.com/office/officeart/2009/3/layout/StepUpProcess"/>
    <dgm:cxn modelId="{A81306FE-0471-904D-BD6E-2C2357AFEE30}" type="presParOf" srcId="{1808F85E-58E8-3541-9F2A-8834DD4A7444}" destId="{C033FBD7-1E1C-5146-A586-1DA074D07E4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C14EA7-AD48-A041-82A9-76911D0F56F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F040E6-9B14-C144-B659-E500050A9D1C}">
      <dgm:prSet/>
      <dgm:spPr/>
      <dgm:t>
        <a:bodyPr/>
        <a:lstStyle/>
        <a:p>
          <a:r>
            <a:rPr lang="en-US" b="1" dirty="0">
              <a:solidFill>
                <a:srgbClr val="002060"/>
              </a:solidFill>
            </a:rPr>
            <a:t>Lack of empathy</a:t>
          </a:r>
        </a:p>
      </dgm:t>
    </dgm:pt>
    <dgm:pt modelId="{15CB4C83-52EB-7B42-B649-7585B7C2E78C}" type="parTrans" cxnId="{3F4F0E60-15B7-FC4B-B940-9CECAC1E7805}">
      <dgm:prSet/>
      <dgm:spPr/>
      <dgm:t>
        <a:bodyPr/>
        <a:lstStyle/>
        <a:p>
          <a:endParaRPr lang="en-US" b="1">
            <a:solidFill>
              <a:srgbClr val="002060"/>
            </a:solidFill>
          </a:endParaRPr>
        </a:p>
      </dgm:t>
    </dgm:pt>
    <dgm:pt modelId="{57242E53-DC97-444D-89A9-1A0FA0EE5DEC}" type="sibTrans" cxnId="{3F4F0E60-15B7-FC4B-B940-9CECAC1E7805}">
      <dgm:prSet/>
      <dgm:spPr/>
      <dgm:t>
        <a:bodyPr/>
        <a:lstStyle/>
        <a:p>
          <a:endParaRPr lang="en-US" b="1">
            <a:solidFill>
              <a:srgbClr val="002060"/>
            </a:solidFill>
          </a:endParaRPr>
        </a:p>
      </dgm:t>
    </dgm:pt>
    <dgm:pt modelId="{297BFD91-0E14-1743-9976-B3A695807B88}">
      <dgm:prSet/>
      <dgm:spPr/>
      <dgm:t>
        <a:bodyPr/>
        <a:lstStyle/>
        <a:p>
          <a:r>
            <a:rPr lang="en-US" b="1" dirty="0">
              <a:solidFill>
                <a:srgbClr val="002060"/>
              </a:solidFill>
            </a:rPr>
            <a:t>Insecurities</a:t>
          </a:r>
        </a:p>
      </dgm:t>
    </dgm:pt>
    <dgm:pt modelId="{8C2DD61B-7225-3C48-80F7-CD5090744F8B}" type="parTrans" cxnId="{C9462085-8A70-F24F-8760-347B5D99C5B5}">
      <dgm:prSet/>
      <dgm:spPr/>
      <dgm:t>
        <a:bodyPr/>
        <a:lstStyle/>
        <a:p>
          <a:endParaRPr lang="en-US" b="1">
            <a:solidFill>
              <a:srgbClr val="002060"/>
            </a:solidFill>
          </a:endParaRPr>
        </a:p>
      </dgm:t>
    </dgm:pt>
    <dgm:pt modelId="{0EB1666C-0984-2F43-8BEA-C863EE605FDE}" type="sibTrans" cxnId="{C9462085-8A70-F24F-8760-347B5D99C5B5}">
      <dgm:prSet/>
      <dgm:spPr/>
      <dgm:t>
        <a:bodyPr/>
        <a:lstStyle/>
        <a:p>
          <a:endParaRPr lang="en-US" b="1">
            <a:solidFill>
              <a:srgbClr val="002060"/>
            </a:solidFill>
          </a:endParaRPr>
        </a:p>
      </dgm:t>
    </dgm:pt>
    <dgm:pt modelId="{3283CC41-90D8-8149-95B2-FCC41CBBD360}">
      <dgm:prSet/>
      <dgm:spPr/>
      <dgm:t>
        <a:bodyPr/>
        <a:lstStyle/>
        <a:p>
          <a:r>
            <a:rPr lang="en-US" b="1" dirty="0">
              <a:solidFill>
                <a:srgbClr val="002060"/>
              </a:solidFill>
            </a:rPr>
            <a:t>Extremely</a:t>
          </a:r>
        </a:p>
        <a:p>
          <a:r>
            <a:rPr lang="en-US" b="1" dirty="0">
              <a:solidFill>
                <a:srgbClr val="002060"/>
              </a:solidFill>
            </a:rPr>
            <a:t>competitive</a:t>
          </a:r>
        </a:p>
      </dgm:t>
    </dgm:pt>
    <dgm:pt modelId="{5D3BFCE4-2F3F-3844-BCBC-095935F95251}" type="parTrans" cxnId="{39308654-7109-6A43-94A3-0B639EA4009D}">
      <dgm:prSet/>
      <dgm:spPr/>
      <dgm:t>
        <a:bodyPr/>
        <a:lstStyle/>
        <a:p>
          <a:endParaRPr lang="en-US" b="1">
            <a:solidFill>
              <a:srgbClr val="002060"/>
            </a:solidFill>
          </a:endParaRPr>
        </a:p>
      </dgm:t>
    </dgm:pt>
    <dgm:pt modelId="{A19E67C1-CCB2-FC43-8EC8-0B9B056AD3AE}" type="sibTrans" cxnId="{39308654-7109-6A43-94A3-0B639EA4009D}">
      <dgm:prSet/>
      <dgm:spPr/>
      <dgm:t>
        <a:bodyPr/>
        <a:lstStyle/>
        <a:p>
          <a:endParaRPr lang="en-US" b="1">
            <a:solidFill>
              <a:srgbClr val="002060"/>
            </a:solidFill>
          </a:endParaRPr>
        </a:p>
      </dgm:t>
    </dgm:pt>
    <dgm:pt modelId="{DAE935C6-34D8-3045-A4C6-041C919268F2}">
      <dgm:prSet/>
      <dgm:spPr/>
      <dgm:t>
        <a:bodyPr/>
        <a:lstStyle/>
        <a:p>
          <a:r>
            <a:rPr lang="en-US" b="1" dirty="0">
              <a:solidFill>
                <a:srgbClr val="002060"/>
              </a:solidFill>
            </a:rPr>
            <a:t>Hold long</a:t>
          </a:r>
        </a:p>
        <a:p>
          <a:r>
            <a:rPr lang="en-US" b="1" dirty="0">
              <a:solidFill>
                <a:srgbClr val="002060"/>
              </a:solidFill>
            </a:rPr>
            <a:t>grudges</a:t>
          </a:r>
        </a:p>
        <a:p>
          <a:endParaRPr lang="en-US" b="1" dirty="0">
            <a:solidFill>
              <a:srgbClr val="002060"/>
            </a:solidFill>
          </a:endParaRPr>
        </a:p>
      </dgm:t>
    </dgm:pt>
    <dgm:pt modelId="{9B928A6B-4F3E-1F49-866C-41B7D739FAB3}" type="parTrans" cxnId="{DF6E034D-F229-3F42-984C-43B56C7AD68E}">
      <dgm:prSet/>
      <dgm:spPr/>
      <dgm:t>
        <a:bodyPr/>
        <a:lstStyle/>
        <a:p>
          <a:endParaRPr lang="en-US" b="1">
            <a:solidFill>
              <a:srgbClr val="002060"/>
            </a:solidFill>
          </a:endParaRPr>
        </a:p>
      </dgm:t>
    </dgm:pt>
    <dgm:pt modelId="{388C3CA2-F899-A946-8008-1A15CCE6807D}" type="sibTrans" cxnId="{DF6E034D-F229-3F42-984C-43B56C7AD68E}">
      <dgm:prSet/>
      <dgm:spPr/>
      <dgm:t>
        <a:bodyPr/>
        <a:lstStyle/>
        <a:p>
          <a:endParaRPr lang="en-US" b="1">
            <a:solidFill>
              <a:srgbClr val="002060"/>
            </a:solidFill>
          </a:endParaRPr>
        </a:p>
      </dgm:t>
    </dgm:pt>
    <dgm:pt modelId="{5C79D34E-3810-E74B-828A-67BCD361711C}">
      <dgm:prSet/>
      <dgm:spPr/>
      <dgm:t>
        <a:bodyPr/>
        <a:lstStyle/>
        <a:p>
          <a:r>
            <a:rPr lang="en-US" b="1" dirty="0">
              <a:solidFill>
                <a:srgbClr val="002060"/>
              </a:solidFill>
            </a:rPr>
            <a:t>Intolerant</a:t>
          </a:r>
        </a:p>
        <a:p>
          <a:r>
            <a:rPr lang="en-US" b="1" dirty="0">
              <a:solidFill>
                <a:srgbClr val="002060"/>
              </a:solidFill>
            </a:rPr>
            <a:t>of criticism</a:t>
          </a:r>
        </a:p>
      </dgm:t>
    </dgm:pt>
    <dgm:pt modelId="{B8B7D2F3-45EE-AD45-9F41-DCAA360DD282}" type="parTrans" cxnId="{6BFACB70-81B8-4E4F-924D-697A80FA84F8}">
      <dgm:prSet/>
      <dgm:spPr/>
      <dgm:t>
        <a:bodyPr/>
        <a:lstStyle/>
        <a:p>
          <a:endParaRPr lang="en-US" b="1">
            <a:solidFill>
              <a:srgbClr val="002060"/>
            </a:solidFill>
          </a:endParaRPr>
        </a:p>
      </dgm:t>
    </dgm:pt>
    <dgm:pt modelId="{6C5C05B6-A913-644A-9430-68EFB4AA6CA3}" type="sibTrans" cxnId="{6BFACB70-81B8-4E4F-924D-697A80FA84F8}">
      <dgm:prSet/>
      <dgm:spPr/>
      <dgm:t>
        <a:bodyPr/>
        <a:lstStyle/>
        <a:p>
          <a:endParaRPr lang="en-US" b="1">
            <a:solidFill>
              <a:srgbClr val="002060"/>
            </a:solidFill>
          </a:endParaRPr>
        </a:p>
      </dgm:t>
    </dgm:pt>
    <dgm:pt modelId="{56B197FC-BAC1-0E4C-9D93-0A304061CC94}">
      <dgm:prSet/>
      <dgm:spPr/>
      <dgm:t>
        <a:bodyPr/>
        <a:lstStyle/>
        <a:p>
          <a:r>
            <a:rPr lang="en-US" b="1" dirty="0">
              <a:solidFill>
                <a:srgbClr val="002060"/>
              </a:solidFill>
            </a:rPr>
            <a:t>Can’t relax</a:t>
          </a:r>
        </a:p>
        <a:p>
          <a:r>
            <a:rPr lang="en-US" b="1" dirty="0">
              <a:solidFill>
                <a:srgbClr val="002060"/>
              </a:solidFill>
            </a:rPr>
            <a:t>On-the-go</a:t>
          </a:r>
        </a:p>
      </dgm:t>
    </dgm:pt>
    <dgm:pt modelId="{BFE0A6B7-4F8B-5345-BBF5-748C82EB9F04}" type="parTrans" cxnId="{283F5FF1-A619-CD41-9F0B-EA12A2B9EB09}">
      <dgm:prSet/>
      <dgm:spPr/>
      <dgm:t>
        <a:bodyPr/>
        <a:lstStyle/>
        <a:p>
          <a:endParaRPr lang="en-US" b="1">
            <a:solidFill>
              <a:srgbClr val="002060"/>
            </a:solidFill>
          </a:endParaRPr>
        </a:p>
      </dgm:t>
    </dgm:pt>
    <dgm:pt modelId="{3AAE1188-5CBB-5840-9F25-C8B02F4F1539}" type="sibTrans" cxnId="{283F5FF1-A619-CD41-9F0B-EA12A2B9EB09}">
      <dgm:prSet/>
      <dgm:spPr/>
      <dgm:t>
        <a:bodyPr/>
        <a:lstStyle/>
        <a:p>
          <a:endParaRPr lang="en-US" b="1">
            <a:solidFill>
              <a:srgbClr val="002060"/>
            </a:solidFill>
          </a:endParaRPr>
        </a:p>
      </dgm:t>
    </dgm:pt>
    <dgm:pt modelId="{04BBBD4F-6215-C041-8B58-33A7CC4C2F0C}" type="pres">
      <dgm:prSet presAssocID="{51C14EA7-AD48-A041-82A9-76911D0F56FE}" presName="rootnode" presStyleCnt="0">
        <dgm:presLayoutVars>
          <dgm:chMax/>
          <dgm:chPref/>
          <dgm:dir/>
          <dgm:animLvl val="lvl"/>
        </dgm:presLayoutVars>
      </dgm:prSet>
      <dgm:spPr/>
    </dgm:pt>
    <dgm:pt modelId="{910C34D6-01F8-C045-B66A-E9D82E350855}" type="pres">
      <dgm:prSet presAssocID="{61F040E6-9B14-C144-B659-E500050A9D1C}" presName="composite" presStyleCnt="0"/>
      <dgm:spPr/>
    </dgm:pt>
    <dgm:pt modelId="{64C5DD63-34CB-8F42-964B-512B06649BF3}" type="pres">
      <dgm:prSet presAssocID="{61F040E6-9B14-C144-B659-E500050A9D1C}" presName="LShape" presStyleLbl="alignNode1" presStyleIdx="0" presStyleCnt="11"/>
      <dgm:spPr>
        <a:solidFill>
          <a:srgbClr val="002060"/>
        </a:solidFill>
        <a:ln>
          <a:solidFill>
            <a:srgbClr val="002060"/>
          </a:solidFill>
        </a:ln>
      </dgm:spPr>
    </dgm:pt>
    <dgm:pt modelId="{20289D7B-20CC-DD42-A7E0-6D9F990A0E4F}" type="pres">
      <dgm:prSet presAssocID="{61F040E6-9B14-C144-B659-E500050A9D1C}" presName="ParentText" presStyleLbl="revTx" presStyleIdx="0" presStyleCnt="6">
        <dgm:presLayoutVars>
          <dgm:chMax val="0"/>
          <dgm:chPref val="0"/>
          <dgm:bulletEnabled val="1"/>
        </dgm:presLayoutVars>
      </dgm:prSet>
      <dgm:spPr/>
    </dgm:pt>
    <dgm:pt modelId="{43B9DF93-E23C-3648-87AB-0CD804C914EB}" type="pres">
      <dgm:prSet presAssocID="{61F040E6-9B14-C144-B659-E500050A9D1C}" presName="Triangle" presStyleLbl="alignNode1" presStyleIdx="1" presStyleCnt="11"/>
      <dgm:spPr>
        <a:solidFill>
          <a:schemeClr val="accent5">
            <a:lumMod val="60000"/>
            <a:lumOff val="40000"/>
          </a:schemeClr>
        </a:solidFill>
        <a:ln>
          <a:noFill/>
        </a:ln>
      </dgm:spPr>
    </dgm:pt>
    <dgm:pt modelId="{E4ACA898-5F18-2E4B-B44D-AFEBAD29D065}" type="pres">
      <dgm:prSet presAssocID="{57242E53-DC97-444D-89A9-1A0FA0EE5DEC}" presName="sibTrans" presStyleCnt="0"/>
      <dgm:spPr/>
    </dgm:pt>
    <dgm:pt modelId="{AC499650-739D-5740-9EA3-CAA9E18242FC}" type="pres">
      <dgm:prSet presAssocID="{57242E53-DC97-444D-89A9-1A0FA0EE5DEC}" presName="space" presStyleCnt="0"/>
      <dgm:spPr/>
    </dgm:pt>
    <dgm:pt modelId="{AC622DE5-6E5E-FC4C-A49B-201B4032D4D4}" type="pres">
      <dgm:prSet presAssocID="{297BFD91-0E14-1743-9976-B3A695807B88}" presName="composite" presStyleCnt="0"/>
      <dgm:spPr/>
    </dgm:pt>
    <dgm:pt modelId="{1CFA92A0-3C89-C646-BAAD-9D5D5E3F0FFE}" type="pres">
      <dgm:prSet presAssocID="{297BFD91-0E14-1743-9976-B3A695807B88}" presName="LShape" presStyleLbl="alignNode1" presStyleIdx="2" presStyleCnt="11"/>
      <dgm:spPr>
        <a:solidFill>
          <a:srgbClr val="002060"/>
        </a:solidFill>
        <a:ln>
          <a:solidFill>
            <a:srgbClr val="002060"/>
          </a:solidFill>
        </a:ln>
      </dgm:spPr>
    </dgm:pt>
    <dgm:pt modelId="{07D3207B-D32B-D54B-9FCC-E553AC70DAA6}" type="pres">
      <dgm:prSet presAssocID="{297BFD91-0E14-1743-9976-B3A695807B88}" presName="ParentText" presStyleLbl="revTx" presStyleIdx="1" presStyleCnt="6">
        <dgm:presLayoutVars>
          <dgm:chMax val="0"/>
          <dgm:chPref val="0"/>
          <dgm:bulletEnabled val="1"/>
        </dgm:presLayoutVars>
      </dgm:prSet>
      <dgm:spPr/>
    </dgm:pt>
    <dgm:pt modelId="{5D65B838-095F-3848-9282-FA11D1F137D6}" type="pres">
      <dgm:prSet presAssocID="{297BFD91-0E14-1743-9976-B3A695807B88}" presName="Triangle" presStyleLbl="alignNode1" presStyleIdx="3" presStyleCnt="11"/>
      <dgm:spPr>
        <a:solidFill>
          <a:schemeClr val="accent5">
            <a:lumMod val="60000"/>
            <a:lumOff val="40000"/>
          </a:schemeClr>
        </a:solidFill>
        <a:ln>
          <a:noFill/>
        </a:ln>
      </dgm:spPr>
    </dgm:pt>
    <dgm:pt modelId="{3408316F-A8F8-4F48-863F-66B9EE21B89A}" type="pres">
      <dgm:prSet presAssocID="{0EB1666C-0984-2F43-8BEA-C863EE605FDE}" presName="sibTrans" presStyleCnt="0"/>
      <dgm:spPr/>
    </dgm:pt>
    <dgm:pt modelId="{6A6BA0A0-13E1-B140-AFBA-D3DE57D146D2}" type="pres">
      <dgm:prSet presAssocID="{0EB1666C-0984-2F43-8BEA-C863EE605FDE}" presName="space" presStyleCnt="0"/>
      <dgm:spPr/>
    </dgm:pt>
    <dgm:pt modelId="{A3496C74-C8DD-9245-B891-7CB7D4290731}" type="pres">
      <dgm:prSet presAssocID="{3283CC41-90D8-8149-95B2-FCC41CBBD360}" presName="composite" presStyleCnt="0"/>
      <dgm:spPr/>
    </dgm:pt>
    <dgm:pt modelId="{7633C067-6624-9842-A6BD-2B7B2D3AD88E}" type="pres">
      <dgm:prSet presAssocID="{3283CC41-90D8-8149-95B2-FCC41CBBD360}" presName="LShape" presStyleLbl="alignNode1" presStyleIdx="4" presStyleCnt="11"/>
      <dgm:spPr>
        <a:solidFill>
          <a:srgbClr val="002060"/>
        </a:solidFill>
        <a:ln>
          <a:solidFill>
            <a:srgbClr val="002060"/>
          </a:solidFill>
        </a:ln>
      </dgm:spPr>
    </dgm:pt>
    <dgm:pt modelId="{05FAA393-933A-024E-9F59-8771ACC5E01D}" type="pres">
      <dgm:prSet presAssocID="{3283CC41-90D8-8149-95B2-FCC41CBBD360}" presName="ParentText" presStyleLbl="revTx" presStyleIdx="2" presStyleCnt="6">
        <dgm:presLayoutVars>
          <dgm:chMax val="0"/>
          <dgm:chPref val="0"/>
          <dgm:bulletEnabled val="1"/>
        </dgm:presLayoutVars>
      </dgm:prSet>
      <dgm:spPr/>
    </dgm:pt>
    <dgm:pt modelId="{B7F0B65C-0C6A-5E45-9AE8-CB77801CAE85}" type="pres">
      <dgm:prSet presAssocID="{3283CC41-90D8-8149-95B2-FCC41CBBD360}" presName="Triangle" presStyleLbl="alignNode1" presStyleIdx="5" presStyleCnt="11"/>
      <dgm:spPr>
        <a:solidFill>
          <a:schemeClr val="accent5">
            <a:lumMod val="60000"/>
            <a:lumOff val="40000"/>
          </a:schemeClr>
        </a:solidFill>
        <a:ln>
          <a:noFill/>
        </a:ln>
      </dgm:spPr>
    </dgm:pt>
    <dgm:pt modelId="{74C71466-148A-4446-BAD7-872479EAF73C}" type="pres">
      <dgm:prSet presAssocID="{A19E67C1-CCB2-FC43-8EC8-0B9B056AD3AE}" presName="sibTrans" presStyleCnt="0"/>
      <dgm:spPr/>
    </dgm:pt>
    <dgm:pt modelId="{96CC97D8-1679-9941-B1A9-2968D84A6183}" type="pres">
      <dgm:prSet presAssocID="{A19E67C1-CCB2-FC43-8EC8-0B9B056AD3AE}" presName="space" presStyleCnt="0"/>
      <dgm:spPr/>
    </dgm:pt>
    <dgm:pt modelId="{3D3585EC-85FD-9A47-A331-31E96D729595}" type="pres">
      <dgm:prSet presAssocID="{DAE935C6-34D8-3045-A4C6-041C919268F2}" presName="composite" presStyleCnt="0"/>
      <dgm:spPr/>
    </dgm:pt>
    <dgm:pt modelId="{257A62EA-8603-274E-8EEB-65918B8854E1}" type="pres">
      <dgm:prSet presAssocID="{DAE935C6-34D8-3045-A4C6-041C919268F2}" presName="LShape" presStyleLbl="alignNode1" presStyleIdx="6" presStyleCnt="11"/>
      <dgm:spPr>
        <a:solidFill>
          <a:srgbClr val="002060"/>
        </a:solidFill>
        <a:ln>
          <a:solidFill>
            <a:srgbClr val="002060"/>
          </a:solidFill>
        </a:ln>
      </dgm:spPr>
    </dgm:pt>
    <dgm:pt modelId="{2F71DB7E-CE26-0B48-8C12-6074A1A29E34}" type="pres">
      <dgm:prSet presAssocID="{DAE935C6-34D8-3045-A4C6-041C919268F2}" presName="ParentText" presStyleLbl="revTx" presStyleIdx="3" presStyleCnt="6">
        <dgm:presLayoutVars>
          <dgm:chMax val="0"/>
          <dgm:chPref val="0"/>
          <dgm:bulletEnabled val="1"/>
        </dgm:presLayoutVars>
      </dgm:prSet>
      <dgm:spPr/>
    </dgm:pt>
    <dgm:pt modelId="{0C47B806-8E8B-4E4A-A3DC-BB84C1154B33}" type="pres">
      <dgm:prSet presAssocID="{DAE935C6-34D8-3045-A4C6-041C919268F2}" presName="Triangle" presStyleLbl="alignNode1" presStyleIdx="7" presStyleCnt="11"/>
      <dgm:spPr>
        <a:solidFill>
          <a:schemeClr val="accent5">
            <a:lumMod val="60000"/>
            <a:lumOff val="40000"/>
          </a:schemeClr>
        </a:solidFill>
        <a:ln>
          <a:noFill/>
        </a:ln>
      </dgm:spPr>
    </dgm:pt>
    <dgm:pt modelId="{8056F2A3-B7EF-4B41-B459-3128F21E3CAE}" type="pres">
      <dgm:prSet presAssocID="{388C3CA2-F899-A946-8008-1A15CCE6807D}" presName="sibTrans" presStyleCnt="0"/>
      <dgm:spPr/>
    </dgm:pt>
    <dgm:pt modelId="{7872C7BD-0007-A64A-85B7-59CFF811F92D}" type="pres">
      <dgm:prSet presAssocID="{388C3CA2-F899-A946-8008-1A15CCE6807D}" presName="space" presStyleCnt="0"/>
      <dgm:spPr/>
    </dgm:pt>
    <dgm:pt modelId="{BD06117B-B2F7-2A4C-8A15-AECEC977BCC5}" type="pres">
      <dgm:prSet presAssocID="{5C79D34E-3810-E74B-828A-67BCD361711C}" presName="composite" presStyleCnt="0"/>
      <dgm:spPr/>
    </dgm:pt>
    <dgm:pt modelId="{D74169FB-EBF9-5743-A0FC-5011AAB9B6A6}" type="pres">
      <dgm:prSet presAssocID="{5C79D34E-3810-E74B-828A-67BCD361711C}" presName="LShape" presStyleLbl="alignNode1" presStyleIdx="8" presStyleCnt="11"/>
      <dgm:spPr>
        <a:solidFill>
          <a:srgbClr val="002060"/>
        </a:solidFill>
        <a:ln>
          <a:solidFill>
            <a:srgbClr val="002060"/>
          </a:solidFill>
        </a:ln>
      </dgm:spPr>
    </dgm:pt>
    <dgm:pt modelId="{96B82AA6-4A7C-FE4A-A08F-CF59FBA7D53F}" type="pres">
      <dgm:prSet presAssocID="{5C79D34E-3810-E74B-828A-67BCD361711C}" presName="ParentText" presStyleLbl="revTx" presStyleIdx="4" presStyleCnt="6">
        <dgm:presLayoutVars>
          <dgm:chMax val="0"/>
          <dgm:chPref val="0"/>
          <dgm:bulletEnabled val="1"/>
        </dgm:presLayoutVars>
      </dgm:prSet>
      <dgm:spPr/>
    </dgm:pt>
    <dgm:pt modelId="{308B33AE-BA61-0941-838A-F25F77211135}" type="pres">
      <dgm:prSet presAssocID="{5C79D34E-3810-E74B-828A-67BCD361711C}" presName="Triangle" presStyleLbl="alignNode1" presStyleIdx="9" presStyleCnt="11"/>
      <dgm:spPr>
        <a:solidFill>
          <a:schemeClr val="accent5">
            <a:lumMod val="60000"/>
            <a:lumOff val="40000"/>
          </a:schemeClr>
        </a:solidFill>
        <a:ln>
          <a:noFill/>
        </a:ln>
      </dgm:spPr>
    </dgm:pt>
    <dgm:pt modelId="{CC9F7402-ADF0-1843-86CE-52FC2D9FF551}" type="pres">
      <dgm:prSet presAssocID="{6C5C05B6-A913-644A-9430-68EFB4AA6CA3}" presName="sibTrans" presStyleCnt="0"/>
      <dgm:spPr/>
    </dgm:pt>
    <dgm:pt modelId="{707614E3-D57B-9743-BB1B-7267AD538D52}" type="pres">
      <dgm:prSet presAssocID="{6C5C05B6-A913-644A-9430-68EFB4AA6CA3}" presName="space" presStyleCnt="0"/>
      <dgm:spPr/>
    </dgm:pt>
    <dgm:pt modelId="{1808F85E-58E8-3541-9F2A-8834DD4A7444}" type="pres">
      <dgm:prSet presAssocID="{56B197FC-BAC1-0E4C-9D93-0A304061CC94}" presName="composite" presStyleCnt="0"/>
      <dgm:spPr/>
    </dgm:pt>
    <dgm:pt modelId="{2EC84900-3B38-544E-8D7A-492E65A2F03F}" type="pres">
      <dgm:prSet presAssocID="{56B197FC-BAC1-0E4C-9D93-0A304061CC94}" presName="LShape" presStyleLbl="alignNode1" presStyleIdx="10" presStyleCnt="11"/>
      <dgm:spPr>
        <a:solidFill>
          <a:srgbClr val="002060"/>
        </a:solidFill>
        <a:ln>
          <a:solidFill>
            <a:srgbClr val="002060"/>
          </a:solidFill>
        </a:ln>
      </dgm:spPr>
    </dgm:pt>
    <dgm:pt modelId="{C033FBD7-1E1C-5146-A586-1DA074D07E4F}" type="pres">
      <dgm:prSet presAssocID="{56B197FC-BAC1-0E4C-9D93-0A304061CC94}" presName="ParentText" presStyleLbl="revTx" presStyleIdx="5" presStyleCnt="6">
        <dgm:presLayoutVars>
          <dgm:chMax val="0"/>
          <dgm:chPref val="0"/>
          <dgm:bulletEnabled val="1"/>
        </dgm:presLayoutVars>
      </dgm:prSet>
      <dgm:spPr/>
    </dgm:pt>
  </dgm:ptLst>
  <dgm:cxnLst>
    <dgm:cxn modelId="{A0B8C51C-C471-9744-9FFE-6E19C84656C2}" type="presOf" srcId="{3283CC41-90D8-8149-95B2-FCC41CBBD360}" destId="{05FAA393-933A-024E-9F59-8771ACC5E01D}" srcOrd="0" destOrd="0" presId="urn:microsoft.com/office/officeart/2009/3/layout/StepUpProcess"/>
    <dgm:cxn modelId="{3A10C02A-B450-B340-9EBA-A7C751FA5C7E}" type="presOf" srcId="{5C79D34E-3810-E74B-828A-67BCD361711C}" destId="{96B82AA6-4A7C-FE4A-A08F-CF59FBA7D53F}" srcOrd="0" destOrd="0" presId="urn:microsoft.com/office/officeart/2009/3/layout/StepUpProcess"/>
    <dgm:cxn modelId="{DF6E034D-F229-3F42-984C-43B56C7AD68E}" srcId="{51C14EA7-AD48-A041-82A9-76911D0F56FE}" destId="{DAE935C6-34D8-3045-A4C6-041C919268F2}" srcOrd="3" destOrd="0" parTransId="{9B928A6B-4F3E-1F49-866C-41B7D739FAB3}" sibTransId="{388C3CA2-F899-A946-8008-1A15CCE6807D}"/>
    <dgm:cxn modelId="{E3807E51-543F-8B40-9174-F084CF0BE526}" type="presOf" srcId="{297BFD91-0E14-1743-9976-B3A695807B88}" destId="{07D3207B-D32B-D54B-9FCC-E553AC70DAA6}" srcOrd="0" destOrd="0" presId="urn:microsoft.com/office/officeart/2009/3/layout/StepUpProcess"/>
    <dgm:cxn modelId="{39308654-7109-6A43-94A3-0B639EA4009D}" srcId="{51C14EA7-AD48-A041-82A9-76911D0F56FE}" destId="{3283CC41-90D8-8149-95B2-FCC41CBBD360}" srcOrd="2" destOrd="0" parTransId="{5D3BFCE4-2F3F-3844-BCBC-095935F95251}" sibTransId="{A19E67C1-CCB2-FC43-8EC8-0B9B056AD3AE}"/>
    <dgm:cxn modelId="{3F4F0E60-15B7-FC4B-B940-9CECAC1E7805}" srcId="{51C14EA7-AD48-A041-82A9-76911D0F56FE}" destId="{61F040E6-9B14-C144-B659-E500050A9D1C}" srcOrd="0" destOrd="0" parTransId="{15CB4C83-52EB-7B42-B649-7585B7C2E78C}" sibTransId="{57242E53-DC97-444D-89A9-1A0FA0EE5DEC}"/>
    <dgm:cxn modelId="{0D97E764-AD13-F54A-A061-FD933F45670F}" type="presOf" srcId="{61F040E6-9B14-C144-B659-E500050A9D1C}" destId="{20289D7B-20CC-DD42-A7E0-6D9F990A0E4F}" srcOrd="0" destOrd="0" presId="urn:microsoft.com/office/officeart/2009/3/layout/StepUpProcess"/>
    <dgm:cxn modelId="{157C156A-7160-784C-B4D5-D0348F2788A8}" type="presOf" srcId="{51C14EA7-AD48-A041-82A9-76911D0F56FE}" destId="{04BBBD4F-6215-C041-8B58-33A7CC4C2F0C}" srcOrd="0" destOrd="0" presId="urn:microsoft.com/office/officeart/2009/3/layout/StepUpProcess"/>
    <dgm:cxn modelId="{6BFACB70-81B8-4E4F-924D-697A80FA84F8}" srcId="{51C14EA7-AD48-A041-82A9-76911D0F56FE}" destId="{5C79D34E-3810-E74B-828A-67BCD361711C}" srcOrd="4" destOrd="0" parTransId="{B8B7D2F3-45EE-AD45-9F41-DCAA360DD282}" sibTransId="{6C5C05B6-A913-644A-9430-68EFB4AA6CA3}"/>
    <dgm:cxn modelId="{C9462085-8A70-F24F-8760-347B5D99C5B5}" srcId="{51C14EA7-AD48-A041-82A9-76911D0F56FE}" destId="{297BFD91-0E14-1743-9976-B3A695807B88}" srcOrd="1" destOrd="0" parTransId="{8C2DD61B-7225-3C48-80F7-CD5090744F8B}" sibTransId="{0EB1666C-0984-2F43-8BEA-C863EE605FDE}"/>
    <dgm:cxn modelId="{227EAAA5-41D2-514B-BCA4-3B16A0069AAF}" type="presOf" srcId="{56B197FC-BAC1-0E4C-9D93-0A304061CC94}" destId="{C033FBD7-1E1C-5146-A586-1DA074D07E4F}" srcOrd="0" destOrd="0" presId="urn:microsoft.com/office/officeart/2009/3/layout/StepUpProcess"/>
    <dgm:cxn modelId="{75FA85AB-06D0-1142-8194-3EAF7130F93D}" type="presOf" srcId="{DAE935C6-34D8-3045-A4C6-041C919268F2}" destId="{2F71DB7E-CE26-0B48-8C12-6074A1A29E34}" srcOrd="0" destOrd="0" presId="urn:microsoft.com/office/officeart/2009/3/layout/StepUpProcess"/>
    <dgm:cxn modelId="{283F5FF1-A619-CD41-9F0B-EA12A2B9EB09}" srcId="{51C14EA7-AD48-A041-82A9-76911D0F56FE}" destId="{56B197FC-BAC1-0E4C-9D93-0A304061CC94}" srcOrd="5" destOrd="0" parTransId="{BFE0A6B7-4F8B-5345-BBF5-748C82EB9F04}" sibTransId="{3AAE1188-5CBB-5840-9F25-C8B02F4F1539}"/>
    <dgm:cxn modelId="{D4A9A57E-C247-5745-B68A-08162A1ADDBF}" type="presParOf" srcId="{04BBBD4F-6215-C041-8B58-33A7CC4C2F0C}" destId="{910C34D6-01F8-C045-B66A-E9D82E350855}" srcOrd="0" destOrd="0" presId="urn:microsoft.com/office/officeart/2009/3/layout/StepUpProcess"/>
    <dgm:cxn modelId="{08866D25-CEA7-1849-9167-384C60ED4066}" type="presParOf" srcId="{910C34D6-01F8-C045-B66A-E9D82E350855}" destId="{64C5DD63-34CB-8F42-964B-512B06649BF3}" srcOrd="0" destOrd="0" presId="urn:microsoft.com/office/officeart/2009/3/layout/StepUpProcess"/>
    <dgm:cxn modelId="{75D83D5A-2AE2-094D-9CED-C432B6BC1FE8}" type="presParOf" srcId="{910C34D6-01F8-C045-B66A-E9D82E350855}" destId="{20289D7B-20CC-DD42-A7E0-6D9F990A0E4F}" srcOrd="1" destOrd="0" presId="urn:microsoft.com/office/officeart/2009/3/layout/StepUpProcess"/>
    <dgm:cxn modelId="{4B9287C3-B7F2-6047-A64D-DE1B68B11762}" type="presParOf" srcId="{910C34D6-01F8-C045-B66A-E9D82E350855}" destId="{43B9DF93-E23C-3648-87AB-0CD804C914EB}" srcOrd="2" destOrd="0" presId="urn:microsoft.com/office/officeart/2009/3/layout/StepUpProcess"/>
    <dgm:cxn modelId="{CDEA3D89-A148-DA4F-84A0-0AE55F0F4E4C}" type="presParOf" srcId="{04BBBD4F-6215-C041-8B58-33A7CC4C2F0C}" destId="{E4ACA898-5F18-2E4B-B44D-AFEBAD29D065}" srcOrd="1" destOrd="0" presId="urn:microsoft.com/office/officeart/2009/3/layout/StepUpProcess"/>
    <dgm:cxn modelId="{1696CE74-AEAB-E641-B8E5-660ECE7E0A92}" type="presParOf" srcId="{E4ACA898-5F18-2E4B-B44D-AFEBAD29D065}" destId="{AC499650-739D-5740-9EA3-CAA9E18242FC}" srcOrd="0" destOrd="0" presId="urn:microsoft.com/office/officeart/2009/3/layout/StepUpProcess"/>
    <dgm:cxn modelId="{44110856-08C0-6B42-AEAA-D9D2F43B84DE}" type="presParOf" srcId="{04BBBD4F-6215-C041-8B58-33A7CC4C2F0C}" destId="{AC622DE5-6E5E-FC4C-A49B-201B4032D4D4}" srcOrd="2" destOrd="0" presId="urn:microsoft.com/office/officeart/2009/3/layout/StepUpProcess"/>
    <dgm:cxn modelId="{B1BCC63B-0FF9-6C49-8D77-01A32B3F3AD3}" type="presParOf" srcId="{AC622DE5-6E5E-FC4C-A49B-201B4032D4D4}" destId="{1CFA92A0-3C89-C646-BAAD-9D5D5E3F0FFE}" srcOrd="0" destOrd="0" presId="urn:microsoft.com/office/officeart/2009/3/layout/StepUpProcess"/>
    <dgm:cxn modelId="{03DB6B88-744E-5B45-AC34-E467B21B643B}" type="presParOf" srcId="{AC622DE5-6E5E-FC4C-A49B-201B4032D4D4}" destId="{07D3207B-D32B-D54B-9FCC-E553AC70DAA6}" srcOrd="1" destOrd="0" presId="urn:microsoft.com/office/officeart/2009/3/layout/StepUpProcess"/>
    <dgm:cxn modelId="{42F718D9-D31C-5340-B936-2D437BEE8463}" type="presParOf" srcId="{AC622DE5-6E5E-FC4C-A49B-201B4032D4D4}" destId="{5D65B838-095F-3848-9282-FA11D1F137D6}" srcOrd="2" destOrd="0" presId="urn:microsoft.com/office/officeart/2009/3/layout/StepUpProcess"/>
    <dgm:cxn modelId="{222D81B9-E731-DC4E-A8DF-48B36E766C24}" type="presParOf" srcId="{04BBBD4F-6215-C041-8B58-33A7CC4C2F0C}" destId="{3408316F-A8F8-4F48-863F-66B9EE21B89A}" srcOrd="3" destOrd="0" presId="urn:microsoft.com/office/officeart/2009/3/layout/StepUpProcess"/>
    <dgm:cxn modelId="{4A1D44AF-17F5-DA46-B061-1CD314A25524}" type="presParOf" srcId="{3408316F-A8F8-4F48-863F-66B9EE21B89A}" destId="{6A6BA0A0-13E1-B140-AFBA-D3DE57D146D2}" srcOrd="0" destOrd="0" presId="urn:microsoft.com/office/officeart/2009/3/layout/StepUpProcess"/>
    <dgm:cxn modelId="{39995B37-E16B-744E-B580-EB404FCA81C5}" type="presParOf" srcId="{04BBBD4F-6215-C041-8B58-33A7CC4C2F0C}" destId="{A3496C74-C8DD-9245-B891-7CB7D4290731}" srcOrd="4" destOrd="0" presId="urn:microsoft.com/office/officeart/2009/3/layout/StepUpProcess"/>
    <dgm:cxn modelId="{2D447B39-ACA6-2A43-B6D3-FF55D7236EDD}" type="presParOf" srcId="{A3496C74-C8DD-9245-B891-7CB7D4290731}" destId="{7633C067-6624-9842-A6BD-2B7B2D3AD88E}" srcOrd="0" destOrd="0" presId="urn:microsoft.com/office/officeart/2009/3/layout/StepUpProcess"/>
    <dgm:cxn modelId="{8A3347AB-3F58-1E4B-860E-C73CC9CD809F}" type="presParOf" srcId="{A3496C74-C8DD-9245-B891-7CB7D4290731}" destId="{05FAA393-933A-024E-9F59-8771ACC5E01D}" srcOrd="1" destOrd="0" presId="urn:microsoft.com/office/officeart/2009/3/layout/StepUpProcess"/>
    <dgm:cxn modelId="{670CD5B9-A098-F148-B705-2F93648F3B29}" type="presParOf" srcId="{A3496C74-C8DD-9245-B891-7CB7D4290731}" destId="{B7F0B65C-0C6A-5E45-9AE8-CB77801CAE85}" srcOrd="2" destOrd="0" presId="urn:microsoft.com/office/officeart/2009/3/layout/StepUpProcess"/>
    <dgm:cxn modelId="{E6D650E3-0A2A-7C4A-9361-B8B812A2D472}" type="presParOf" srcId="{04BBBD4F-6215-C041-8B58-33A7CC4C2F0C}" destId="{74C71466-148A-4446-BAD7-872479EAF73C}" srcOrd="5" destOrd="0" presId="urn:microsoft.com/office/officeart/2009/3/layout/StepUpProcess"/>
    <dgm:cxn modelId="{95846B49-097E-5A40-8E68-B6C6BFB50B63}" type="presParOf" srcId="{74C71466-148A-4446-BAD7-872479EAF73C}" destId="{96CC97D8-1679-9941-B1A9-2968D84A6183}" srcOrd="0" destOrd="0" presId="urn:microsoft.com/office/officeart/2009/3/layout/StepUpProcess"/>
    <dgm:cxn modelId="{96B50F39-0F6E-8949-9278-02F53CBE717A}" type="presParOf" srcId="{04BBBD4F-6215-C041-8B58-33A7CC4C2F0C}" destId="{3D3585EC-85FD-9A47-A331-31E96D729595}" srcOrd="6" destOrd="0" presId="urn:microsoft.com/office/officeart/2009/3/layout/StepUpProcess"/>
    <dgm:cxn modelId="{A1F14149-ECF3-B147-BC4F-26D936441F42}" type="presParOf" srcId="{3D3585EC-85FD-9A47-A331-31E96D729595}" destId="{257A62EA-8603-274E-8EEB-65918B8854E1}" srcOrd="0" destOrd="0" presId="urn:microsoft.com/office/officeart/2009/3/layout/StepUpProcess"/>
    <dgm:cxn modelId="{9A45A624-59E9-0A42-933C-0B02E2442B65}" type="presParOf" srcId="{3D3585EC-85FD-9A47-A331-31E96D729595}" destId="{2F71DB7E-CE26-0B48-8C12-6074A1A29E34}" srcOrd="1" destOrd="0" presId="urn:microsoft.com/office/officeart/2009/3/layout/StepUpProcess"/>
    <dgm:cxn modelId="{5AC4FFFE-7184-A24E-88D9-4496D912AC97}" type="presParOf" srcId="{3D3585EC-85FD-9A47-A331-31E96D729595}" destId="{0C47B806-8E8B-4E4A-A3DC-BB84C1154B33}" srcOrd="2" destOrd="0" presId="urn:microsoft.com/office/officeart/2009/3/layout/StepUpProcess"/>
    <dgm:cxn modelId="{5CF95987-AE80-FC48-A9AC-AA7FFBA8E0BE}" type="presParOf" srcId="{04BBBD4F-6215-C041-8B58-33A7CC4C2F0C}" destId="{8056F2A3-B7EF-4B41-B459-3128F21E3CAE}" srcOrd="7" destOrd="0" presId="urn:microsoft.com/office/officeart/2009/3/layout/StepUpProcess"/>
    <dgm:cxn modelId="{9D2813ED-1C91-3C4F-96F5-DA631ACFDA6A}" type="presParOf" srcId="{8056F2A3-B7EF-4B41-B459-3128F21E3CAE}" destId="{7872C7BD-0007-A64A-85B7-59CFF811F92D}" srcOrd="0" destOrd="0" presId="urn:microsoft.com/office/officeart/2009/3/layout/StepUpProcess"/>
    <dgm:cxn modelId="{3CEBAC6D-09DC-C441-9C29-9DE27EFDACC2}" type="presParOf" srcId="{04BBBD4F-6215-C041-8B58-33A7CC4C2F0C}" destId="{BD06117B-B2F7-2A4C-8A15-AECEC977BCC5}" srcOrd="8" destOrd="0" presId="urn:microsoft.com/office/officeart/2009/3/layout/StepUpProcess"/>
    <dgm:cxn modelId="{1C83BD7C-AD44-784A-A689-A06FCEA216D4}" type="presParOf" srcId="{BD06117B-B2F7-2A4C-8A15-AECEC977BCC5}" destId="{D74169FB-EBF9-5743-A0FC-5011AAB9B6A6}" srcOrd="0" destOrd="0" presId="urn:microsoft.com/office/officeart/2009/3/layout/StepUpProcess"/>
    <dgm:cxn modelId="{E617F784-006E-5742-85DA-1EEA1BB22ED9}" type="presParOf" srcId="{BD06117B-B2F7-2A4C-8A15-AECEC977BCC5}" destId="{96B82AA6-4A7C-FE4A-A08F-CF59FBA7D53F}" srcOrd="1" destOrd="0" presId="urn:microsoft.com/office/officeart/2009/3/layout/StepUpProcess"/>
    <dgm:cxn modelId="{B492C361-D9E7-8D44-8AA5-A4EB9D6B5414}" type="presParOf" srcId="{BD06117B-B2F7-2A4C-8A15-AECEC977BCC5}" destId="{308B33AE-BA61-0941-838A-F25F77211135}" srcOrd="2" destOrd="0" presId="urn:microsoft.com/office/officeart/2009/3/layout/StepUpProcess"/>
    <dgm:cxn modelId="{F22CD4A6-C29F-5C4A-AAB3-AC564FB804DD}" type="presParOf" srcId="{04BBBD4F-6215-C041-8B58-33A7CC4C2F0C}" destId="{CC9F7402-ADF0-1843-86CE-52FC2D9FF551}" srcOrd="9" destOrd="0" presId="urn:microsoft.com/office/officeart/2009/3/layout/StepUpProcess"/>
    <dgm:cxn modelId="{4F7C9C6A-D5A1-4F44-A19D-73A86018B38B}" type="presParOf" srcId="{CC9F7402-ADF0-1843-86CE-52FC2D9FF551}" destId="{707614E3-D57B-9743-BB1B-7267AD538D52}" srcOrd="0" destOrd="0" presId="urn:microsoft.com/office/officeart/2009/3/layout/StepUpProcess"/>
    <dgm:cxn modelId="{DB412FC6-2074-EF43-872E-08563F0B9D49}" type="presParOf" srcId="{04BBBD4F-6215-C041-8B58-33A7CC4C2F0C}" destId="{1808F85E-58E8-3541-9F2A-8834DD4A7444}" srcOrd="10" destOrd="0" presId="urn:microsoft.com/office/officeart/2009/3/layout/StepUpProcess"/>
    <dgm:cxn modelId="{173148E0-1987-0B4B-A5B0-BB318313607D}" type="presParOf" srcId="{1808F85E-58E8-3541-9F2A-8834DD4A7444}" destId="{2EC84900-3B38-544E-8D7A-492E65A2F03F}" srcOrd="0" destOrd="0" presId="urn:microsoft.com/office/officeart/2009/3/layout/StepUpProcess"/>
    <dgm:cxn modelId="{A81306FE-0471-904D-BD6E-2C2357AFEE30}" type="presParOf" srcId="{1808F85E-58E8-3541-9F2A-8834DD4A7444}" destId="{C033FBD7-1E1C-5146-A586-1DA074D07E4F}"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C14EA7-AD48-A041-82A9-76911D0F56F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F040E6-9B14-C144-B659-E500050A9D1C}">
      <dgm:prSet/>
      <dgm:spPr/>
      <dgm:t>
        <a:bodyPr/>
        <a:lstStyle/>
        <a:p>
          <a:r>
            <a:rPr lang="en-US" b="1" dirty="0">
              <a:solidFill>
                <a:srgbClr val="002060"/>
              </a:solidFill>
            </a:rPr>
            <a:t>Shaming &amp;</a:t>
          </a:r>
        </a:p>
        <a:p>
          <a:r>
            <a:rPr lang="en-US" b="1" dirty="0">
              <a:solidFill>
                <a:srgbClr val="002060"/>
              </a:solidFill>
            </a:rPr>
            <a:t>belittling</a:t>
          </a:r>
        </a:p>
      </dgm:t>
    </dgm:pt>
    <dgm:pt modelId="{15CB4C83-52EB-7B42-B649-7585B7C2E78C}" type="parTrans" cxnId="{3F4F0E60-15B7-FC4B-B940-9CECAC1E7805}">
      <dgm:prSet/>
      <dgm:spPr/>
      <dgm:t>
        <a:bodyPr/>
        <a:lstStyle/>
        <a:p>
          <a:endParaRPr lang="en-US" b="1">
            <a:solidFill>
              <a:srgbClr val="002060"/>
            </a:solidFill>
          </a:endParaRPr>
        </a:p>
      </dgm:t>
    </dgm:pt>
    <dgm:pt modelId="{57242E53-DC97-444D-89A9-1A0FA0EE5DEC}" type="sibTrans" cxnId="{3F4F0E60-15B7-FC4B-B940-9CECAC1E7805}">
      <dgm:prSet/>
      <dgm:spPr/>
      <dgm:t>
        <a:bodyPr/>
        <a:lstStyle/>
        <a:p>
          <a:endParaRPr lang="en-US" b="1">
            <a:solidFill>
              <a:srgbClr val="002060"/>
            </a:solidFill>
          </a:endParaRPr>
        </a:p>
      </dgm:t>
    </dgm:pt>
    <dgm:pt modelId="{DAE935C6-34D8-3045-A4C6-041C919268F2}">
      <dgm:prSet/>
      <dgm:spPr/>
      <dgm:t>
        <a:bodyPr/>
        <a:lstStyle/>
        <a:p>
          <a:r>
            <a:rPr lang="en-US" b="1" dirty="0">
              <a:solidFill>
                <a:srgbClr val="002060"/>
              </a:solidFill>
            </a:rPr>
            <a:t>Disregard for</a:t>
          </a:r>
        </a:p>
        <a:p>
          <a:r>
            <a:rPr lang="en-US" b="1" dirty="0">
              <a:solidFill>
                <a:srgbClr val="002060"/>
              </a:solidFill>
            </a:rPr>
            <a:t>others</a:t>
          </a:r>
        </a:p>
      </dgm:t>
    </dgm:pt>
    <dgm:pt modelId="{9B928A6B-4F3E-1F49-866C-41B7D739FAB3}" type="parTrans" cxnId="{DF6E034D-F229-3F42-984C-43B56C7AD68E}">
      <dgm:prSet/>
      <dgm:spPr/>
      <dgm:t>
        <a:bodyPr/>
        <a:lstStyle/>
        <a:p>
          <a:endParaRPr lang="en-US" b="1">
            <a:solidFill>
              <a:srgbClr val="002060"/>
            </a:solidFill>
          </a:endParaRPr>
        </a:p>
      </dgm:t>
    </dgm:pt>
    <dgm:pt modelId="{388C3CA2-F899-A946-8008-1A15CCE6807D}" type="sibTrans" cxnId="{DF6E034D-F229-3F42-984C-43B56C7AD68E}">
      <dgm:prSet/>
      <dgm:spPr/>
      <dgm:t>
        <a:bodyPr/>
        <a:lstStyle/>
        <a:p>
          <a:endParaRPr lang="en-US" b="1">
            <a:solidFill>
              <a:srgbClr val="002060"/>
            </a:solidFill>
          </a:endParaRPr>
        </a:p>
      </dgm:t>
    </dgm:pt>
    <dgm:pt modelId="{5C79D34E-3810-E74B-828A-67BCD361711C}">
      <dgm:prSet/>
      <dgm:spPr/>
      <dgm:t>
        <a:bodyPr/>
        <a:lstStyle/>
        <a:p>
          <a:r>
            <a:rPr lang="en-US" b="1" dirty="0">
              <a:solidFill>
                <a:srgbClr val="002060"/>
              </a:solidFill>
            </a:rPr>
            <a:t>Manipulation</a:t>
          </a:r>
        </a:p>
      </dgm:t>
    </dgm:pt>
    <dgm:pt modelId="{B8B7D2F3-45EE-AD45-9F41-DCAA360DD282}" type="parTrans" cxnId="{6BFACB70-81B8-4E4F-924D-697A80FA84F8}">
      <dgm:prSet/>
      <dgm:spPr/>
      <dgm:t>
        <a:bodyPr/>
        <a:lstStyle/>
        <a:p>
          <a:endParaRPr lang="en-US" b="1">
            <a:solidFill>
              <a:srgbClr val="002060"/>
            </a:solidFill>
          </a:endParaRPr>
        </a:p>
      </dgm:t>
    </dgm:pt>
    <dgm:pt modelId="{6C5C05B6-A913-644A-9430-68EFB4AA6CA3}" type="sibTrans" cxnId="{6BFACB70-81B8-4E4F-924D-697A80FA84F8}">
      <dgm:prSet/>
      <dgm:spPr/>
      <dgm:t>
        <a:bodyPr/>
        <a:lstStyle/>
        <a:p>
          <a:endParaRPr lang="en-US" b="1">
            <a:solidFill>
              <a:srgbClr val="002060"/>
            </a:solidFill>
          </a:endParaRPr>
        </a:p>
      </dgm:t>
    </dgm:pt>
    <dgm:pt modelId="{56B197FC-BAC1-0E4C-9D93-0A304061CC94}">
      <dgm:prSet/>
      <dgm:spPr/>
      <dgm:t>
        <a:bodyPr/>
        <a:lstStyle/>
        <a:p>
          <a:r>
            <a:rPr lang="en-US" b="1" dirty="0">
              <a:solidFill>
                <a:srgbClr val="002060"/>
              </a:solidFill>
            </a:rPr>
            <a:t>Gaslighting</a:t>
          </a:r>
        </a:p>
      </dgm:t>
    </dgm:pt>
    <dgm:pt modelId="{BFE0A6B7-4F8B-5345-BBF5-748C82EB9F04}" type="parTrans" cxnId="{283F5FF1-A619-CD41-9F0B-EA12A2B9EB09}">
      <dgm:prSet/>
      <dgm:spPr/>
      <dgm:t>
        <a:bodyPr/>
        <a:lstStyle/>
        <a:p>
          <a:endParaRPr lang="en-US" b="1">
            <a:solidFill>
              <a:srgbClr val="002060"/>
            </a:solidFill>
          </a:endParaRPr>
        </a:p>
      </dgm:t>
    </dgm:pt>
    <dgm:pt modelId="{3AAE1188-5CBB-5840-9F25-C8B02F4F1539}" type="sibTrans" cxnId="{283F5FF1-A619-CD41-9F0B-EA12A2B9EB09}">
      <dgm:prSet/>
      <dgm:spPr/>
      <dgm:t>
        <a:bodyPr/>
        <a:lstStyle/>
        <a:p>
          <a:endParaRPr lang="en-US" b="1">
            <a:solidFill>
              <a:srgbClr val="002060"/>
            </a:solidFill>
          </a:endParaRPr>
        </a:p>
      </dgm:t>
    </dgm:pt>
    <dgm:pt modelId="{297BFD91-0E14-1743-9976-B3A695807B88}">
      <dgm:prSet/>
      <dgm:spPr/>
      <dgm:t>
        <a:bodyPr/>
        <a:lstStyle/>
        <a:p>
          <a:r>
            <a:rPr lang="en-US" b="1" dirty="0">
              <a:solidFill>
                <a:srgbClr val="002060"/>
              </a:solidFill>
            </a:rPr>
            <a:t>Hidden </a:t>
          </a:r>
        </a:p>
        <a:p>
          <a:r>
            <a:rPr lang="en-US" b="1" dirty="0">
              <a:solidFill>
                <a:srgbClr val="002060"/>
              </a:solidFill>
            </a:rPr>
            <a:t>grandiose</a:t>
          </a:r>
        </a:p>
        <a:p>
          <a:r>
            <a:rPr lang="en-US" b="1" dirty="0">
              <a:solidFill>
                <a:srgbClr val="002060"/>
              </a:solidFill>
            </a:rPr>
            <a:t>superiority</a:t>
          </a:r>
        </a:p>
        <a:p>
          <a:r>
            <a:rPr lang="en-US" b="1" dirty="0">
              <a:solidFill>
                <a:srgbClr val="002060"/>
              </a:solidFill>
            </a:rPr>
            <a:t>    </a:t>
          </a:r>
        </a:p>
      </dgm:t>
    </dgm:pt>
    <dgm:pt modelId="{0EB1666C-0984-2F43-8BEA-C863EE605FDE}" type="sibTrans" cxnId="{C9462085-8A70-F24F-8760-347B5D99C5B5}">
      <dgm:prSet/>
      <dgm:spPr/>
      <dgm:t>
        <a:bodyPr/>
        <a:lstStyle/>
        <a:p>
          <a:endParaRPr lang="en-US" b="1">
            <a:solidFill>
              <a:srgbClr val="002060"/>
            </a:solidFill>
          </a:endParaRPr>
        </a:p>
      </dgm:t>
    </dgm:pt>
    <dgm:pt modelId="{8C2DD61B-7225-3C48-80F7-CD5090744F8B}" type="parTrans" cxnId="{C9462085-8A70-F24F-8760-347B5D99C5B5}">
      <dgm:prSet/>
      <dgm:spPr/>
      <dgm:t>
        <a:bodyPr/>
        <a:lstStyle/>
        <a:p>
          <a:endParaRPr lang="en-US" b="1">
            <a:solidFill>
              <a:srgbClr val="002060"/>
            </a:solidFill>
          </a:endParaRPr>
        </a:p>
      </dgm:t>
    </dgm:pt>
    <dgm:pt modelId="{04BBBD4F-6215-C041-8B58-33A7CC4C2F0C}" type="pres">
      <dgm:prSet presAssocID="{51C14EA7-AD48-A041-82A9-76911D0F56FE}" presName="rootnode" presStyleCnt="0">
        <dgm:presLayoutVars>
          <dgm:chMax/>
          <dgm:chPref/>
          <dgm:dir/>
          <dgm:animLvl val="lvl"/>
        </dgm:presLayoutVars>
      </dgm:prSet>
      <dgm:spPr/>
    </dgm:pt>
    <dgm:pt modelId="{910C34D6-01F8-C045-B66A-E9D82E350855}" type="pres">
      <dgm:prSet presAssocID="{61F040E6-9B14-C144-B659-E500050A9D1C}" presName="composite" presStyleCnt="0"/>
      <dgm:spPr/>
    </dgm:pt>
    <dgm:pt modelId="{64C5DD63-34CB-8F42-964B-512B06649BF3}" type="pres">
      <dgm:prSet presAssocID="{61F040E6-9B14-C144-B659-E500050A9D1C}" presName="LShape" presStyleLbl="alignNode1" presStyleIdx="0" presStyleCnt="9"/>
      <dgm:spPr>
        <a:solidFill>
          <a:srgbClr val="002060"/>
        </a:solidFill>
        <a:ln>
          <a:solidFill>
            <a:srgbClr val="002060"/>
          </a:solidFill>
        </a:ln>
      </dgm:spPr>
    </dgm:pt>
    <dgm:pt modelId="{20289D7B-20CC-DD42-A7E0-6D9F990A0E4F}" type="pres">
      <dgm:prSet presAssocID="{61F040E6-9B14-C144-B659-E500050A9D1C}" presName="ParentText" presStyleLbl="revTx" presStyleIdx="0" presStyleCnt="5">
        <dgm:presLayoutVars>
          <dgm:chMax val="0"/>
          <dgm:chPref val="0"/>
          <dgm:bulletEnabled val="1"/>
        </dgm:presLayoutVars>
      </dgm:prSet>
      <dgm:spPr/>
    </dgm:pt>
    <dgm:pt modelId="{43B9DF93-E23C-3648-87AB-0CD804C914EB}" type="pres">
      <dgm:prSet presAssocID="{61F040E6-9B14-C144-B659-E500050A9D1C}" presName="Triangle" presStyleLbl="alignNode1" presStyleIdx="1" presStyleCnt="9"/>
      <dgm:spPr>
        <a:solidFill>
          <a:schemeClr val="accent5">
            <a:lumMod val="60000"/>
            <a:lumOff val="40000"/>
          </a:schemeClr>
        </a:solidFill>
        <a:ln>
          <a:noFill/>
        </a:ln>
      </dgm:spPr>
    </dgm:pt>
    <dgm:pt modelId="{E4ACA898-5F18-2E4B-B44D-AFEBAD29D065}" type="pres">
      <dgm:prSet presAssocID="{57242E53-DC97-444D-89A9-1A0FA0EE5DEC}" presName="sibTrans" presStyleCnt="0"/>
      <dgm:spPr/>
    </dgm:pt>
    <dgm:pt modelId="{AC499650-739D-5740-9EA3-CAA9E18242FC}" type="pres">
      <dgm:prSet presAssocID="{57242E53-DC97-444D-89A9-1A0FA0EE5DEC}" presName="space" presStyleCnt="0"/>
      <dgm:spPr/>
    </dgm:pt>
    <dgm:pt modelId="{AC622DE5-6E5E-FC4C-A49B-201B4032D4D4}" type="pres">
      <dgm:prSet presAssocID="{297BFD91-0E14-1743-9976-B3A695807B88}" presName="composite" presStyleCnt="0"/>
      <dgm:spPr/>
    </dgm:pt>
    <dgm:pt modelId="{1CFA92A0-3C89-C646-BAAD-9D5D5E3F0FFE}" type="pres">
      <dgm:prSet presAssocID="{297BFD91-0E14-1743-9976-B3A695807B88}" presName="LShape" presStyleLbl="alignNode1" presStyleIdx="2" presStyleCnt="9"/>
      <dgm:spPr>
        <a:solidFill>
          <a:srgbClr val="002060"/>
        </a:solidFill>
        <a:ln>
          <a:solidFill>
            <a:srgbClr val="002060"/>
          </a:solidFill>
        </a:ln>
      </dgm:spPr>
    </dgm:pt>
    <dgm:pt modelId="{07D3207B-D32B-D54B-9FCC-E553AC70DAA6}" type="pres">
      <dgm:prSet presAssocID="{297BFD91-0E14-1743-9976-B3A695807B88}" presName="ParentText" presStyleLbl="revTx" presStyleIdx="1" presStyleCnt="5" custLinFactNeighborX="1361" custLinFactNeighborY="1019">
        <dgm:presLayoutVars>
          <dgm:chMax val="0"/>
          <dgm:chPref val="0"/>
          <dgm:bulletEnabled val="1"/>
        </dgm:presLayoutVars>
      </dgm:prSet>
      <dgm:spPr/>
    </dgm:pt>
    <dgm:pt modelId="{5D65B838-095F-3848-9282-FA11D1F137D6}" type="pres">
      <dgm:prSet presAssocID="{297BFD91-0E14-1743-9976-B3A695807B88}" presName="Triangle" presStyleLbl="alignNode1" presStyleIdx="3" presStyleCnt="9"/>
      <dgm:spPr>
        <a:solidFill>
          <a:schemeClr val="accent5">
            <a:lumMod val="60000"/>
            <a:lumOff val="40000"/>
          </a:schemeClr>
        </a:solidFill>
        <a:ln>
          <a:noFill/>
        </a:ln>
      </dgm:spPr>
    </dgm:pt>
    <dgm:pt modelId="{3408316F-A8F8-4F48-863F-66B9EE21B89A}" type="pres">
      <dgm:prSet presAssocID="{0EB1666C-0984-2F43-8BEA-C863EE605FDE}" presName="sibTrans" presStyleCnt="0"/>
      <dgm:spPr/>
    </dgm:pt>
    <dgm:pt modelId="{6A6BA0A0-13E1-B140-AFBA-D3DE57D146D2}" type="pres">
      <dgm:prSet presAssocID="{0EB1666C-0984-2F43-8BEA-C863EE605FDE}" presName="space" presStyleCnt="0"/>
      <dgm:spPr/>
    </dgm:pt>
    <dgm:pt modelId="{3D3585EC-85FD-9A47-A331-31E96D729595}" type="pres">
      <dgm:prSet presAssocID="{DAE935C6-34D8-3045-A4C6-041C919268F2}" presName="composite" presStyleCnt="0"/>
      <dgm:spPr/>
    </dgm:pt>
    <dgm:pt modelId="{257A62EA-8603-274E-8EEB-65918B8854E1}" type="pres">
      <dgm:prSet presAssocID="{DAE935C6-34D8-3045-A4C6-041C919268F2}" presName="LShape" presStyleLbl="alignNode1" presStyleIdx="4" presStyleCnt="9"/>
      <dgm:spPr>
        <a:solidFill>
          <a:srgbClr val="002060"/>
        </a:solidFill>
        <a:ln>
          <a:solidFill>
            <a:srgbClr val="002060"/>
          </a:solidFill>
        </a:ln>
      </dgm:spPr>
    </dgm:pt>
    <dgm:pt modelId="{2F71DB7E-CE26-0B48-8C12-6074A1A29E34}" type="pres">
      <dgm:prSet presAssocID="{DAE935C6-34D8-3045-A4C6-041C919268F2}" presName="ParentText" presStyleLbl="revTx" presStyleIdx="2" presStyleCnt="5">
        <dgm:presLayoutVars>
          <dgm:chMax val="0"/>
          <dgm:chPref val="0"/>
          <dgm:bulletEnabled val="1"/>
        </dgm:presLayoutVars>
      </dgm:prSet>
      <dgm:spPr/>
    </dgm:pt>
    <dgm:pt modelId="{0C47B806-8E8B-4E4A-A3DC-BB84C1154B33}" type="pres">
      <dgm:prSet presAssocID="{DAE935C6-34D8-3045-A4C6-041C919268F2}" presName="Triangle" presStyleLbl="alignNode1" presStyleIdx="5" presStyleCnt="9"/>
      <dgm:spPr>
        <a:solidFill>
          <a:schemeClr val="accent5">
            <a:lumMod val="60000"/>
            <a:lumOff val="40000"/>
          </a:schemeClr>
        </a:solidFill>
        <a:ln>
          <a:noFill/>
        </a:ln>
      </dgm:spPr>
    </dgm:pt>
    <dgm:pt modelId="{8056F2A3-B7EF-4B41-B459-3128F21E3CAE}" type="pres">
      <dgm:prSet presAssocID="{388C3CA2-F899-A946-8008-1A15CCE6807D}" presName="sibTrans" presStyleCnt="0"/>
      <dgm:spPr/>
    </dgm:pt>
    <dgm:pt modelId="{7872C7BD-0007-A64A-85B7-59CFF811F92D}" type="pres">
      <dgm:prSet presAssocID="{388C3CA2-F899-A946-8008-1A15CCE6807D}" presName="space" presStyleCnt="0"/>
      <dgm:spPr/>
    </dgm:pt>
    <dgm:pt modelId="{BD06117B-B2F7-2A4C-8A15-AECEC977BCC5}" type="pres">
      <dgm:prSet presAssocID="{5C79D34E-3810-E74B-828A-67BCD361711C}" presName="composite" presStyleCnt="0"/>
      <dgm:spPr/>
    </dgm:pt>
    <dgm:pt modelId="{D74169FB-EBF9-5743-A0FC-5011AAB9B6A6}" type="pres">
      <dgm:prSet presAssocID="{5C79D34E-3810-E74B-828A-67BCD361711C}" presName="LShape" presStyleLbl="alignNode1" presStyleIdx="6" presStyleCnt="9"/>
      <dgm:spPr>
        <a:solidFill>
          <a:srgbClr val="002060"/>
        </a:solidFill>
        <a:ln>
          <a:solidFill>
            <a:srgbClr val="002060"/>
          </a:solidFill>
        </a:ln>
      </dgm:spPr>
    </dgm:pt>
    <dgm:pt modelId="{96B82AA6-4A7C-FE4A-A08F-CF59FBA7D53F}" type="pres">
      <dgm:prSet presAssocID="{5C79D34E-3810-E74B-828A-67BCD361711C}" presName="ParentText" presStyleLbl="revTx" presStyleIdx="3" presStyleCnt="5">
        <dgm:presLayoutVars>
          <dgm:chMax val="0"/>
          <dgm:chPref val="0"/>
          <dgm:bulletEnabled val="1"/>
        </dgm:presLayoutVars>
      </dgm:prSet>
      <dgm:spPr/>
    </dgm:pt>
    <dgm:pt modelId="{308B33AE-BA61-0941-838A-F25F77211135}" type="pres">
      <dgm:prSet presAssocID="{5C79D34E-3810-E74B-828A-67BCD361711C}" presName="Triangle" presStyleLbl="alignNode1" presStyleIdx="7" presStyleCnt="9"/>
      <dgm:spPr>
        <a:solidFill>
          <a:schemeClr val="accent5">
            <a:lumMod val="60000"/>
            <a:lumOff val="40000"/>
          </a:schemeClr>
        </a:solidFill>
        <a:ln>
          <a:noFill/>
        </a:ln>
      </dgm:spPr>
    </dgm:pt>
    <dgm:pt modelId="{CC9F7402-ADF0-1843-86CE-52FC2D9FF551}" type="pres">
      <dgm:prSet presAssocID="{6C5C05B6-A913-644A-9430-68EFB4AA6CA3}" presName="sibTrans" presStyleCnt="0"/>
      <dgm:spPr/>
    </dgm:pt>
    <dgm:pt modelId="{707614E3-D57B-9743-BB1B-7267AD538D52}" type="pres">
      <dgm:prSet presAssocID="{6C5C05B6-A913-644A-9430-68EFB4AA6CA3}" presName="space" presStyleCnt="0"/>
      <dgm:spPr/>
    </dgm:pt>
    <dgm:pt modelId="{1808F85E-58E8-3541-9F2A-8834DD4A7444}" type="pres">
      <dgm:prSet presAssocID="{56B197FC-BAC1-0E4C-9D93-0A304061CC94}" presName="composite" presStyleCnt="0"/>
      <dgm:spPr/>
    </dgm:pt>
    <dgm:pt modelId="{2EC84900-3B38-544E-8D7A-492E65A2F03F}" type="pres">
      <dgm:prSet presAssocID="{56B197FC-BAC1-0E4C-9D93-0A304061CC94}" presName="LShape" presStyleLbl="alignNode1" presStyleIdx="8" presStyleCnt="9"/>
      <dgm:spPr>
        <a:solidFill>
          <a:srgbClr val="002060"/>
        </a:solidFill>
        <a:ln>
          <a:solidFill>
            <a:srgbClr val="002060"/>
          </a:solidFill>
        </a:ln>
      </dgm:spPr>
    </dgm:pt>
    <dgm:pt modelId="{C033FBD7-1E1C-5146-A586-1DA074D07E4F}" type="pres">
      <dgm:prSet presAssocID="{56B197FC-BAC1-0E4C-9D93-0A304061CC94}" presName="ParentText" presStyleLbl="revTx" presStyleIdx="4" presStyleCnt="5">
        <dgm:presLayoutVars>
          <dgm:chMax val="0"/>
          <dgm:chPref val="0"/>
          <dgm:bulletEnabled val="1"/>
        </dgm:presLayoutVars>
      </dgm:prSet>
      <dgm:spPr/>
    </dgm:pt>
  </dgm:ptLst>
  <dgm:cxnLst>
    <dgm:cxn modelId="{3A10C02A-B450-B340-9EBA-A7C751FA5C7E}" type="presOf" srcId="{5C79D34E-3810-E74B-828A-67BCD361711C}" destId="{96B82AA6-4A7C-FE4A-A08F-CF59FBA7D53F}" srcOrd="0" destOrd="0" presId="urn:microsoft.com/office/officeart/2009/3/layout/StepUpProcess"/>
    <dgm:cxn modelId="{DF6E034D-F229-3F42-984C-43B56C7AD68E}" srcId="{51C14EA7-AD48-A041-82A9-76911D0F56FE}" destId="{DAE935C6-34D8-3045-A4C6-041C919268F2}" srcOrd="2" destOrd="0" parTransId="{9B928A6B-4F3E-1F49-866C-41B7D739FAB3}" sibTransId="{388C3CA2-F899-A946-8008-1A15CCE6807D}"/>
    <dgm:cxn modelId="{E3807E51-543F-8B40-9174-F084CF0BE526}" type="presOf" srcId="{297BFD91-0E14-1743-9976-B3A695807B88}" destId="{07D3207B-D32B-D54B-9FCC-E553AC70DAA6}" srcOrd="0" destOrd="0" presId="urn:microsoft.com/office/officeart/2009/3/layout/StepUpProcess"/>
    <dgm:cxn modelId="{3F4F0E60-15B7-FC4B-B940-9CECAC1E7805}" srcId="{51C14EA7-AD48-A041-82A9-76911D0F56FE}" destId="{61F040E6-9B14-C144-B659-E500050A9D1C}" srcOrd="0" destOrd="0" parTransId="{15CB4C83-52EB-7B42-B649-7585B7C2E78C}" sibTransId="{57242E53-DC97-444D-89A9-1A0FA0EE5DEC}"/>
    <dgm:cxn modelId="{0D97E764-AD13-F54A-A061-FD933F45670F}" type="presOf" srcId="{61F040E6-9B14-C144-B659-E500050A9D1C}" destId="{20289D7B-20CC-DD42-A7E0-6D9F990A0E4F}" srcOrd="0" destOrd="0" presId="urn:microsoft.com/office/officeart/2009/3/layout/StepUpProcess"/>
    <dgm:cxn modelId="{157C156A-7160-784C-B4D5-D0348F2788A8}" type="presOf" srcId="{51C14EA7-AD48-A041-82A9-76911D0F56FE}" destId="{04BBBD4F-6215-C041-8B58-33A7CC4C2F0C}" srcOrd="0" destOrd="0" presId="urn:microsoft.com/office/officeart/2009/3/layout/StepUpProcess"/>
    <dgm:cxn modelId="{6BFACB70-81B8-4E4F-924D-697A80FA84F8}" srcId="{51C14EA7-AD48-A041-82A9-76911D0F56FE}" destId="{5C79D34E-3810-E74B-828A-67BCD361711C}" srcOrd="3" destOrd="0" parTransId="{B8B7D2F3-45EE-AD45-9F41-DCAA360DD282}" sibTransId="{6C5C05B6-A913-644A-9430-68EFB4AA6CA3}"/>
    <dgm:cxn modelId="{C9462085-8A70-F24F-8760-347B5D99C5B5}" srcId="{51C14EA7-AD48-A041-82A9-76911D0F56FE}" destId="{297BFD91-0E14-1743-9976-B3A695807B88}" srcOrd="1" destOrd="0" parTransId="{8C2DD61B-7225-3C48-80F7-CD5090744F8B}" sibTransId="{0EB1666C-0984-2F43-8BEA-C863EE605FDE}"/>
    <dgm:cxn modelId="{227EAAA5-41D2-514B-BCA4-3B16A0069AAF}" type="presOf" srcId="{56B197FC-BAC1-0E4C-9D93-0A304061CC94}" destId="{C033FBD7-1E1C-5146-A586-1DA074D07E4F}" srcOrd="0" destOrd="0" presId="urn:microsoft.com/office/officeart/2009/3/layout/StepUpProcess"/>
    <dgm:cxn modelId="{75FA85AB-06D0-1142-8194-3EAF7130F93D}" type="presOf" srcId="{DAE935C6-34D8-3045-A4C6-041C919268F2}" destId="{2F71DB7E-CE26-0B48-8C12-6074A1A29E34}" srcOrd="0" destOrd="0" presId="urn:microsoft.com/office/officeart/2009/3/layout/StepUpProcess"/>
    <dgm:cxn modelId="{283F5FF1-A619-CD41-9F0B-EA12A2B9EB09}" srcId="{51C14EA7-AD48-A041-82A9-76911D0F56FE}" destId="{56B197FC-BAC1-0E4C-9D93-0A304061CC94}" srcOrd="4" destOrd="0" parTransId="{BFE0A6B7-4F8B-5345-BBF5-748C82EB9F04}" sibTransId="{3AAE1188-5CBB-5840-9F25-C8B02F4F1539}"/>
    <dgm:cxn modelId="{D4A9A57E-C247-5745-B68A-08162A1ADDBF}" type="presParOf" srcId="{04BBBD4F-6215-C041-8B58-33A7CC4C2F0C}" destId="{910C34D6-01F8-C045-B66A-E9D82E350855}" srcOrd="0" destOrd="0" presId="urn:microsoft.com/office/officeart/2009/3/layout/StepUpProcess"/>
    <dgm:cxn modelId="{08866D25-CEA7-1849-9167-384C60ED4066}" type="presParOf" srcId="{910C34D6-01F8-C045-B66A-E9D82E350855}" destId="{64C5DD63-34CB-8F42-964B-512B06649BF3}" srcOrd="0" destOrd="0" presId="urn:microsoft.com/office/officeart/2009/3/layout/StepUpProcess"/>
    <dgm:cxn modelId="{75D83D5A-2AE2-094D-9CED-C432B6BC1FE8}" type="presParOf" srcId="{910C34D6-01F8-C045-B66A-E9D82E350855}" destId="{20289D7B-20CC-DD42-A7E0-6D9F990A0E4F}" srcOrd="1" destOrd="0" presId="urn:microsoft.com/office/officeart/2009/3/layout/StepUpProcess"/>
    <dgm:cxn modelId="{4B9287C3-B7F2-6047-A64D-DE1B68B11762}" type="presParOf" srcId="{910C34D6-01F8-C045-B66A-E9D82E350855}" destId="{43B9DF93-E23C-3648-87AB-0CD804C914EB}" srcOrd="2" destOrd="0" presId="urn:microsoft.com/office/officeart/2009/3/layout/StepUpProcess"/>
    <dgm:cxn modelId="{CDEA3D89-A148-DA4F-84A0-0AE55F0F4E4C}" type="presParOf" srcId="{04BBBD4F-6215-C041-8B58-33A7CC4C2F0C}" destId="{E4ACA898-5F18-2E4B-B44D-AFEBAD29D065}" srcOrd="1" destOrd="0" presId="urn:microsoft.com/office/officeart/2009/3/layout/StepUpProcess"/>
    <dgm:cxn modelId="{1696CE74-AEAB-E641-B8E5-660ECE7E0A92}" type="presParOf" srcId="{E4ACA898-5F18-2E4B-B44D-AFEBAD29D065}" destId="{AC499650-739D-5740-9EA3-CAA9E18242FC}" srcOrd="0" destOrd="0" presId="urn:microsoft.com/office/officeart/2009/3/layout/StepUpProcess"/>
    <dgm:cxn modelId="{44110856-08C0-6B42-AEAA-D9D2F43B84DE}" type="presParOf" srcId="{04BBBD4F-6215-C041-8B58-33A7CC4C2F0C}" destId="{AC622DE5-6E5E-FC4C-A49B-201B4032D4D4}" srcOrd="2" destOrd="0" presId="urn:microsoft.com/office/officeart/2009/3/layout/StepUpProcess"/>
    <dgm:cxn modelId="{B1BCC63B-0FF9-6C49-8D77-01A32B3F3AD3}" type="presParOf" srcId="{AC622DE5-6E5E-FC4C-A49B-201B4032D4D4}" destId="{1CFA92A0-3C89-C646-BAAD-9D5D5E3F0FFE}" srcOrd="0" destOrd="0" presId="urn:microsoft.com/office/officeart/2009/3/layout/StepUpProcess"/>
    <dgm:cxn modelId="{03DB6B88-744E-5B45-AC34-E467B21B643B}" type="presParOf" srcId="{AC622DE5-6E5E-FC4C-A49B-201B4032D4D4}" destId="{07D3207B-D32B-D54B-9FCC-E553AC70DAA6}" srcOrd="1" destOrd="0" presId="urn:microsoft.com/office/officeart/2009/3/layout/StepUpProcess"/>
    <dgm:cxn modelId="{42F718D9-D31C-5340-B936-2D437BEE8463}" type="presParOf" srcId="{AC622DE5-6E5E-FC4C-A49B-201B4032D4D4}" destId="{5D65B838-095F-3848-9282-FA11D1F137D6}" srcOrd="2" destOrd="0" presId="urn:microsoft.com/office/officeart/2009/3/layout/StepUpProcess"/>
    <dgm:cxn modelId="{222D81B9-E731-DC4E-A8DF-48B36E766C24}" type="presParOf" srcId="{04BBBD4F-6215-C041-8B58-33A7CC4C2F0C}" destId="{3408316F-A8F8-4F48-863F-66B9EE21B89A}" srcOrd="3" destOrd="0" presId="urn:microsoft.com/office/officeart/2009/3/layout/StepUpProcess"/>
    <dgm:cxn modelId="{4A1D44AF-17F5-DA46-B061-1CD314A25524}" type="presParOf" srcId="{3408316F-A8F8-4F48-863F-66B9EE21B89A}" destId="{6A6BA0A0-13E1-B140-AFBA-D3DE57D146D2}" srcOrd="0" destOrd="0" presId="urn:microsoft.com/office/officeart/2009/3/layout/StepUpProcess"/>
    <dgm:cxn modelId="{96B50F39-0F6E-8949-9278-02F53CBE717A}" type="presParOf" srcId="{04BBBD4F-6215-C041-8B58-33A7CC4C2F0C}" destId="{3D3585EC-85FD-9A47-A331-31E96D729595}" srcOrd="4" destOrd="0" presId="urn:microsoft.com/office/officeart/2009/3/layout/StepUpProcess"/>
    <dgm:cxn modelId="{A1F14149-ECF3-B147-BC4F-26D936441F42}" type="presParOf" srcId="{3D3585EC-85FD-9A47-A331-31E96D729595}" destId="{257A62EA-8603-274E-8EEB-65918B8854E1}" srcOrd="0" destOrd="0" presId="urn:microsoft.com/office/officeart/2009/3/layout/StepUpProcess"/>
    <dgm:cxn modelId="{9A45A624-59E9-0A42-933C-0B02E2442B65}" type="presParOf" srcId="{3D3585EC-85FD-9A47-A331-31E96D729595}" destId="{2F71DB7E-CE26-0B48-8C12-6074A1A29E34}" srcOrd="1" destOrd="0" presId="urn:microsoft.com/office/officeart/2009/3/layout/StepUpProcess"/>
    <dgm:cxn modelId="{5AC4FFFE-7184-A24E-88D9-4496D912AC97}" type="presParOf" srcId="{3D3585EC-85FD-9A47-A331-31E96D729595}" destId="{0C47B806-8E8B-4E4A-A3DC-BB84C1154B33}" srcOrd="2" destOrd="0" presId="urn:microsoft.com/office/officeart/2009/3/layout/StepUpProcess"/>
    <dgm:cxn modelId="{5CF95987-AE80-FC48-A9AC-AA7FFBA8E0BE}" type="presParOf" srcId="{04BBBD4F-6215-C041-8B58-33A7CC4C2F0C}" destId="{8056F2A3-B7EF-4B41-B459-3128F21E3CAE}" srcOrd="5" destOrd="0" presId="urn:microsoft.com/office/officeart/2009/3/layout/StepUpProcess"/>
    <dgm:cxn modelId="{9D2813ED-1C91-3C4F-96F5-DA631ACFDA6A}" type="presParOf" srcId="{8056F2A3-B7EF-4B41-B459-3128F21E3CAE}" destId="{7872C7BD-0007-A64A-85B7-59CFF811F92D}" srcOrd="0" destOrd="0" presId="urn:microsoft.com/office/officeart/2009/3/layout/StepUpProcess"/>
    <dgm:cxn modelId="{3CEBAC6D-09DC-C441-9C29-9DE27EFDACC2}" type="presParOf" srcId="{04BBBD4F-6215-C041-8B58-33A7CC4C2F0C}" destId="{BD06117B-B2F7-2A4C-8A15-AECEC977BCC5}" srcOrd="6" destOrd="0" presId="urn:microsoft.com/office/officeart/2009/3/layout/StepUpProcess"/>
    <dgm:cxn modelId="{1C83BD7C-AD44-784A-A689-A06FCEA216D4}" type="presParOf" srcId="{BD06117B-B2F7-2A4C-8A15-AECEC977BCC5}" destId="{D74169FB-EBF9-5743-A0FC-5011AAB9B6A6}" srcOrd="0" destOrd="0" presId="urn:microsoft.com/office/officeart/2009/3/layout/StepUpProcess"/>
    <dgm:cxn modelId="{E617F784-006E-5742-85DA-1EEA1BB22ED9}" type="presParOf" srcId="{BD06117B-B2F7-2A4C-8A15-AECEC977BCC5}" destId="{96B82AA6-4A7C-FE4A-A08F-CF59FBA7D53F}" srcOrd="1" destOrd="0" presId="urn:microsoft.com/office/officeart/2009/3/layout/StepUpProcess"/>
    <dgm:cxn modelId="{B492C361-D9E7-8D44-8AA5-A4EB9D6B5414}" type="presParOf" srcId="{BD06117B-B2F7-2A4C-8A15-AECEC977BCC5}" destId="{308B33AE-BA61-0941-838A-F25F77211135}" srcOrd="2" destOrd="0" presId="urn:microsoft.com/office/officeart/2009/3/layout/StepUpProcess"/>
    <dgm:cxn modelId="{F22CD4A6-C29F-5C4A-AAB3-AC564FB804DD}" type="presParOf" srcId="{04BBBD4F-6215-C041-8B58-33A7CC4C2F0C}" destId="{CC9F7402-ADF0-1843-86CE-52FC2D9FF551}" srcOrd="7" destOrd="0" presId="urn:microsoft.com/office/officeart/2009/3/layout/StepUpProcess"/>
    <dgm:cxn modelId="{4F7C9C6A-D5A1-4F44-A19D-73A86018B38B}" type="presParOf" srcId="{CC9F7402-ADF0-1843-86CE-52FC2D9FF551}" destId="{707614E3-D57B-9743-BB1B-7267AD538D52}" srcOrd="0" destOrd="0" presId="urn:microsoft.com/office/officeart/2009/3/layout/StepUpProcess"/>
    <dgm:cxn modelId="{DB412FC6-2074-EF43-872E-08563F0B9D49}" type="presParOf" srcId="{04BBBD4F-6215-C041-8B58-33A7CC4C2F0C}" destId="{1808F85E-58E8-3541-9F2A-8834DD4A7444}" srcOrd="8" destOrd="0" presId="urn:microsoft.com/office/officeart/2009/3/layout/StepUpProcess"/>
    <dgm:cxn modelId="{173148E0-1987-0B4B-A5B0-BB318313607D}" type="presParOf" srcId="{1808F85E-58E8-3541-9F2A-8834DD4A7444}" destId="{2EC84900-3B38-544E-8D7A-492E65A2F03F}" srcOrd="0" destOrd="0" presId="urn:microsoft.com/office/officeart/2009/3/layout/StepUpProcess"/>
    <dgm:cxn modelId="{A81306FE-0471-904D-BD6E-2C2357AFEE30}" type="presParOf" srcId="{1808F85E-58E8-3541-9F2A-8834DD4A7444}" destId="{C033FBD7-1E1C-5146-A586-1DA074D07E4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C14EA7-AD48-A041-82A9-76911D0F56FE}"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F040E6-9B14-C144-B659-E500050A9D1C}">
      <dgm:prSet custT="1"/>
      <dgm:spPr/>
      <dgm:t>
        <a:bodyPr/>
        <a:lstStyle/>
        <a:p>
          <a:r>
            <a:rPr lang="en-US" sz="2100" b="1" dirty="0">
              <a:solidFill>
                <a:srgbClr val="002060"/>
              </a:solidFill>
            </a:rPr>
            <a:t>Self-depreciating</a:t>
          </a:r>
        </a:p>
        <a:p>
          <a:r>
            <a:rPr lang="en-US" sz="2100" b="1" dirty="0">
              <a:solidFill>
                <a:srgbClr val="002060"/>
              </a:solidFill>
            </a:rPr>
            <a:t>superiority</a:t>
          </a:r>
        </a:p>
      </dgm:t>
    </dgm:pt>
    <dgm:pt modelId="{15CB4C83-52EB-7B42-B649-7585B7C2E78C}" type="parTrans" cxnId="{3F4F0E60-15B7-FC4B-B940-9CECAC1E7805}">
      <dgm:prSet/>
      <dgm:spPr/>
      <dgm:t>
        <a:bodyPr/>
        <a:lstStyle/>
        <a:p>
          <a:endParaRPr lang="en-US" b="1">
            <a:solidFill>
              <a:srgbClr val="002060"/>
            </a:solidFill>
          </a:endParaRPr>
        </a:p>
      </dgm:t>
    </dgm:pt>
    <dgm:pt modelId="{57242E53-DC97-444D-89A9-1A0FA0EE5DEC}" type="sibTrans" cxnId="{3F4F0E60-15B7-FC4B-B940-9CECAC1E7805}">
      <dgm:prSet/>
      <dgm:spPr/>
      <dgm:t>
        <a:bodyPr/>
        <a:lstStyle/>
        <a:p>
          <a:endParaRPr lang="en-US" b="1">
            <a:solidFill>
              <a:srgbClr val="002060"/>
            </a:solidFill>
          </a:endParaRPr>
        </a:p>
      </dgm:t>
    </dgm:pt>
    <dgm:pt modelId="{297BFD91-0E14-1743-9976-B3A695807B88}">
      <dgm:prSet custT="1"/>
      <dgm:spPr/>
      <dgm:t>
        <a:bodyPr/>
        <a:lstStyle/>
        <a:p>
          <a:r>
            <a:rPr lang="en-US" sz="2100" b="1" dirty="0">
              <a:solidFill>
                <a:srgbClr val="002060"/>
              </a:solidFill>
            </a:rPr>
            <a:t>Emotional</a:t>
          </a:r>
        </a:p>
        <a:p>
          <a:r>
            <a:rPr lang="en-US" sz="2100" b="1" dirty="0">
              <a:solidFill>
                <a:srgbClr val="002060"/>
              </a:solidFill>
            </a:rPr>
            <a:t>inaccessible</a:t>
          </a:r>
        </a:p>
      </dgm:t>
    </dgm:pt>
    <dgm:pt modelId="{8C2DD61B-7225-3C48-80F7-CD5090744F8B}" type="parTrans" cxnId="{C9462085-8A70-F24F-8760-347B5D99C5B5}">
      <dgm:prSet/>
      <dgm:spPr/>
      <dgm:t>
        <a:bodyPr/>
        <a:lstStyle/>
        <a:p>
          <a:endParaRPr lang="en-US" b="1">
            <a:solidFill>
              <a:srgbClr val="002060"/>
            </a:solidFill>
          </a:endParaRPr>
        </a:p>
      </dgm:t>
    </dgm:pt>
    <dgm:pt modelId="{0EB1666C-0984-2F43-8BEA-C863EE605FDE}" type="sibTrans" cxnId="{C9462085-8A70-F24F-8760-347B5D99C5B5}">
      <dgm:prSet/>
      <dgm:spPr/>
      <dgm:t>
        <a:bodyPr/>
        <a:lstStyle/>
        <a:p>
          <a:endParaRPr lang="en-US" b="1">
            <a:solidFill>
              <a:srgbClr val="002060"/>
            </a:solidFill>
          </a:endParaRPr>
        </a:p>
      </dgm:t>
    </dgm:pt>
    <dgm:pt modelId="{3283CC41-90D8-8149-95B2-FCC41CBBD360}">
      <dgm:prSet custT="1"/>
      <dgm:spPr/>
      <dgm:t>
        <a:bodyPr/>
        <a:lstStyle/>
        <a:p>
          <a:r>
            <a:rPr lang="en-US" sz="2100" b="1" dirty="0">
              <a:solidFill>
                <a:srgbClr val="002060"/>
              </a:solidFill>
            </a:rPr>
            <a:t>Hyper-sensitivity</a:t>
          </a:r>
        </a:p>
      </dgm:t>
    </dgm:pt>
    <dgm:pt modelId="{5D3BFCE4-2F3F-3844-BCBC-095935F95251}" type="parTrans" cxnId="{39308654-7109-6A43-94A3-0B639EA4009D}">
      <dgm:prSet/>
      <dgm:spPr/>
      <dgm:t>
        <a:bodyPr/>
        <a:lstStyle/>
        <a:p>
          <a:endParaRPr lang="en-US" b="1">
            <a:solidFill>
              <a:srgbClr val="002060"/>
            </a:solidFill>
          </a:endParaRPr>
        </a:p>
      </dgm:t>
    </dgm:pt>
    <dgm:pt modelId="{A19E67C1-CCB2-FC43-8EC8-0B9B056AD3AE}" type="sibTrans" cxnId="{39308654-7109-6A43-94A3-0B639EA4009D}">
      <dgm:prSet/>
      <dgm:spPr/>
      <dgm:t>
        <a:bodyPr/>
        <a:lstStyle/>
        <a:p>
          <a:endParaRPr lang="en-US" b="1">
            <a:solidFill>
              <a:srgbClr val="002060"/>
            </a:solidFill>
          </a:endParaRPr>
        </a:p>
      </dgm:t>
    </dgm:pt>
    <dgm:pt modelId="{DAE935C6-34D8-3045-A4C6-041C919268F2}">
      <dgm:prSet custT="1"/>
      <dgm:spPr/>
      <dgm:t>
        <a:bodyPr/>
        <a:lstStyle/>
        <a:p>
          <a:r>
            <a:rPr lang="en-US" sz="2100" b="1" dirty="0">
              <a:solidFill>
                <a:srgbClr val="002060"/>
              </a:solidFill>
            </a:rPr>
            <a:t>Low performance</a:t>
          </a:r>
        </a:p>
        <a:p>
          <a:r>
            <a:rPr lang="en-US" sz="2100" b="1" dirty="0">
              <a:solidFill>
                <a:srgbClr val="002060"/>
              </a:solidFill>
            </a:rPr>
            <a:t>reviews</a:t>
          </a:r>
        </a:p>
      </dgm:t>
    </dgm:pt>
    <dgm:pt modelId="{9B928A6B-4F3E-1F49-866C-41B7D739FAB3}" type="parTrans" cxnId="{DF6E034D-F229-3F42-984C-43B56C7AD68E}">
      <dgm:prSet/>
      <dgm:spPr/>
      <dgm:t>
        <a:bodyPr/>
        <a:lstStyle/>
        <a:p>
          <a:endParaRPr lang="en-US" b="1">
            <a:solidFill>
              <a:srgbClr val="002060"/>
            </a:solidFill>
          </a:endParaRPr>
        </a:p>
      </dgm:t>
    </dgm:pt>
    <dgm:pt modelId="{388C3CA2-F899-A946-8008-1A15CCE6807D}" type="sibTrans" cxnId="{DF6E034D-F229-3F42-984C-43B56C7AD68E}">
      <dgm:prSet/>
      <dgm:spPr/>
      <dgm:t>
        <a:bodyPr/>
        <a:lstStyle/>
        <a:p>
          <a:endParaRPr lang="en-US" b="1">
            <a:solidFill>
              <a:srgbClr val="002060"/>
            </a:solidFill>
          </a:endParaRPr>
        </a:p>
      </dgm:t>
    </dgm:pt>
    <dgm:pt modelId="{77397712-BD1C-9146-8109-D7E0539EE396}">
      <dgm:prSet/>
      <dgm:spPr/>
      <dgm:t>
        <a:bodyPr/>
        <a:lstStyle/>
        <a:p>
          <a:endParaRPr lang="en-US" b="1" dirty="0">
            <a:solidFill>
              <a:srgbClr val="002060"/>
            </a:solidFill>
          </a:endParaRPr>
        </a:p>
      </dgm:t>
    </dgm:pt>
    <dgm:pt modelId="{C3A01544-394A-4B49-A07D-D7F889459001}" type="parTrans" cxnId="{A691D57B-C78A-1A4B-A584-7A9F2BE8F341}">
      <dgm:prSet/>
      <dgm:spPr/>
      <dgm:t>
        <a:bodyPr/>
        <a:lstStyle/>
        <a:p>
          <a:endParaRPr lang="en-US"/>
        </a:p>
      </dgm:t>
    </dgm:pt>
    <dgm:pt modelId="{2008BB08-5F4D-BD40-8222-910283C7FC08}" type="sibTrans" cxnId="{A691D57B-C78A-1A4B-A584-7A9F2BE8F341}">
      <dgm:prSet/>
      <dgm:spPr/>
      <dgm:t>
        <a:bodyPr/>
        <a:lstStyle/>
        <a:p>
          <a:endParaRPr lang="en-US"/>
        </a:p>
      </dgm:t>
    </dgm:pt>
    <dgm:pt modelId="{04BBBD4F-6215-C041-8B58-33A7CC4C2F0C}" type="pres">
      <dgm:prSet presAssocID="{51C14EA7-AD48-A041-82A9-76911D0F56FE}" presName="rootnode" presStyleCnt="0">
        <dgm:presLayoutVars>
          <dgm:chMax/>
          <dgm:chPref/>
          <dgm:dir/>
          <dgm:animLvl val="lvl"/>
        </dgm:presLayoutVars>
      </dgm:prSet>
      <dgm:spPr/>
    </dgm:pt>
    <dgm:pt modelId="{910C34D6-01F8-C045-B66A-E9D82E350855}" type="pres">
      <dgm:prSet presAssocID="{61F040E6-9B14-C144-B659-E500050A9D1C}" presName="composite" presStyleCnt="0"/>
      <dgm:spPr/>
    </dgm:pt>
    <dgm:pt modelId="{64C5DD63-34CB-8F42-964B-512B06649BF3}" type="pres">
      <dgm:prSet presAssocID="{61F040E6-9B14-C144-B659-E500050A9D1C}" presName="LShape" presStyleLbl="alignNode1" presStyleIdx="0" presStyleCnt="9"/>
      <dgm:spPr>
        <a:solidFill>
          <a:srgbClr val="002060"/>
        </a:solidFill>
        <a:ln>
          <a:solidFill>
            <a:srgbClr val="002060"/>
          </a:solidFill>
        </a:ln>
      </dgm:spPr>
    </dgm:pt>
    <dgm:pt modelId="{20289D7B-20CC-DD42-A7E0-6D9F990A0E4F}" type="pres">
      <dgm:prSet presAssocID="{61F040E6-9B14-C144-B659-E500050A9D1C}" presName="ParentText" presStyleLbl="revTx" presStyleIdx="0" presStyleCnt="5">
        <dgm:presLayoutVars>
          <dgm:chMax val="0"/>
          <dgm:chPref val="0"/>
          <dgm:bulletEnabled val="1"/>
        </dgm:presLayoutVars>
      </dgm:prSet>
      <dgm:spPr/>
    </dgm:pt>
    <dgm:pt modelId="{43B9DF93-E23C-3648-87AB-0CD804C914EB}" type="pres">
      <dgm:prSet presAssocID="{61F040E6-9B14-C144-B659-E500050A9D1C}" presName="Triangle" presStyleLbl="alignNode1" presStyleIdx="1" presStyleCnt="9"/>
      <dgm:spPr>
        <a:solidFill>
          <a:schemeClr val="accent5">
            <a:lumMod val="60000"/>
            <a:lumOff val="40000"/>
          </a:schemeClr>
        </a:solidFill>
        <a:ln>
          <a:noFill/>
        </a:ln>
      </dgm:spPr>
    </dgm:pt>
    <dgm:pt modelId="{E4ACA898-5F18-2E4B-B44D-AFEBAD29D065}" type="pres">
      <dgm:prSet presAssocID="{57242E53-DC97-444D-89A9-1A0FA0EE5DEC}" presName="sibTrans" presStyleCnt="0"/>
      <dgm:spPr/>
    </dgm:pt>
    <dgm:pt modelId="{AC499650-739D-5740-9EA3-CAA9E18242FC}" type="pres">
      <dgm:prSet presAssocID="{57242E53-DC97-444D-89A9-1A0FA0EE5DEC}" presName="space" presStyleCnt="0"/>
      <dgm:spPr/>
    </dgm:pt>
    <dgm:pt modelId="{AC622DE5-6E5E-FC4C-A49B-201B4032D4D4}" type="pres">
      <dgm:prSet presAssocID="{297BFD91-0E14-1743-9976-B3A695807B88}" presName="composite" presStyleCnt="0"/>
      <dgm:spPr/>
    </dgm:pt>
    <dgm:pt modelId="{1CFA92A0-3C89-C646-BAAD-9D5D5E3F0FFE}" type="pres">
      <dgm:prSet presAssocID="{297BFD91-0E14-1743-9976-B3A695807B88}" presName="LShape" presStyleLbl="alignNode1" presStyleIdx="2" presStyleCnt="9"/>
      <dgm:spPr>
        <a:solidFill>
          <a:srgbClr val="002060"/>
        </a:solidFill>
        <a:ln>
          <a:solidFill>
            <a:srgbClr val="002060"/>
          </a:solidFill>
        </a:ln>
      </dgm:spPr>
    </dgm:pt>
    <dgm:pt modelId="{07D3207B-D32B-D54B-9FCC-E553AC70DAA6}" type="pres">
      <dgm:prSet presAssocID="{297BFD91-0E14-1743-9976-B3A695807B88}" presName="ParentText" presStyleLbl="revTx" presStyleIdx="1" presStyleCnt="5">
        <dgm:presLayoutVars>
          <dgm:chMax val="0"/>
          <dgm:chPref val="0"/>
          <dgm:bulletEnabled val="1"/>
        </dgm:presLayoutVars>
      </dgm:prSet>
      <dgm:spPr/>
    </dgm:pt>
    <dgm:pt modelId="{5D65B838-095F-3848-9282-FA11D1F137D6}" type="pres">
      <dgm:prSet presAssocID="{297BFD91-0E14-1743-9976-B3A695807B88}" presName="Triangle" presStyleLbl="alignNode1" presStyleIdx="3" presStyleCnt="9"/>
      <dgm:spPr>
        <a:solidFill>
          <a:schemeClr val="accent5">
            <a:lumMod val="60000"/>
            <a:lumOff val="40000"/>
          </a:schemeClr>
        </a:solidFill>
        <a:ln>
          <a:noFill/>
        </a:ln>
      </dgm:spPr>
    </dgm:pt>
    <dgm:pt modelId="{3408316F-A8F8-4F48-863F-66B9EE21B89A}" type="pres">
      <dgm:prSet presAssocID="{0EB1666C-0984-2F43-8BEA-C863EE605FDE}" presName="sibTrans" presStyleCnt="0"/>
      <dgm:spPr/>
    </dgm:pt>
    <dgm:pt modelId="{6A6BA0A0-13E1-B140-AFBA-D3DE57D146D2}" type="pres">
      <dgm:prSet presAssocID="{0EB1666C-0984-2F43-8BEA-C863EE605FDE}" presName="space" presStyleCnt="0"/>
      <dgm:spPr/>
    </dgm:pt>
    <dgm:pt modelId="{A3496C74-C8DD-9245-B891-7CB7D4290731}" type="pres">
      <dgm:prSet presAssocID="{3283CC41-90D8-8149-95B2-FCC41CBBD360}" presName="composite" presStyleCnt="0"/>
      <dgm:spPr/>
    </dgm:pt>
    <dgm:pt modelId="{7633C067-6624-9842-A6BD-2B7B2D3AD88E}" type="pres">
      <dgm:prSet presAssocID="{3283CC41-90D8-8149-95B2-FCC41CBBD360}" presName="LShape" presStyleLbl="alignNode1" presStyleIdx="4" presStyleCnt="9"/>
      <dgm:spPr>
        <a:solidFill>
          <a:srgbClr val="002060"/>
        </a:solidFill>
        <a:ln>
          <a:solidFill>
            <a:srgbClr val="002060"/>
          </a:solidFill>
        </a:ln>
      </dgm:spPr>
    </dgm:pt>
    <dgm:pt modelId="{05FAA393-933A-024E-9F59-8771ACC5E01D}" type="pres">
      <dgm:prSet presAssocID="{3283CC41-90D8-8149-95B2-FCC41CBBD360}" presName="ParentText" presStyleLbl="revTx" presStyleIdx="2" presStyleCnt="5">
        <dgm:presLayoutVars>
          <dgm:chMax val="0"/>
          <dgm:chPref val="0"/>
          <dgm:bulletEnabled val="1"/>
        </dgm:presLayoutVars>
      </dgm:prSet>
      <dgm:spPr/>
    </dgm:pt>
    <dgm:pt modelId="{B7F0B65C-0C6A-5E45-9AE8-CB77801CAE85}" type="pres">
      <dgm:prSet presAssocID="{3283CC41-90D8-8149-95B2-FCC41CBBD360}" presName="Triangle" presStyleLbl="alignNode1" presStyleIdx="5" presStyleCnt="9"/>
      <dgm:spPr>
        <a:solidFill>
          <a:schemeClr val="accent5">
            <a:lumMod val="60000"/>
            <a:lumOff val="40000"/>
          </a:schemeClr>
        </a:solidFill>
        <a:ln>
          <a:noFill/>
        </a:ln>
      </dgm:spPr>
    </dgm:pt>
    <dgm:pt modelId="{74C71466-148A-4446-BAD7-872479EAF73C}" type="pres">
      <dgm:prSet presAssocID="{A19E67C1-CCB2-FC43-8EC8-0B9B056AD3AE}" presName="sibTrans" presStyleCnt="0"/>
      <dgm:spPr/>
    </dgm:pt>
    <dgm:pt modelId="{96CC97D8-1679-9941-B1A9-2968D84A6183}" type="pres">
      <dgm:prSet presAssocID="{A19E67C1-CCB2-FC43-8EC8-0B9B056AD3AE}" presName="space" presStyleCnt="0"/>
      <dgm:spPr/>
    </dgm:pt>
    <dgm:pt modelId="{3D3585EC-85FD-9A47-A331-31E96D729595}" type="pres">
      <dgm:prSet presAssocID="{DAE935C6-34D8-3045-A4C6-041C919268F2}" presName="composite" presStyleCnt="0"/>
      <dgm:spPr/>
    </dgm:pt>
    <dgm:pt modelId="{257A62EA-8603-274E-8EEB-65918B8854E1}" type="pres">
      <dgm:prSet presAssocID="{DAE935C6-34D8-3045-A4C6-041C919268F2}" presName="LShape" presStyleLbl="alignNode1" presStyleIdx="6" presStyleCnt="9"/>
      <dgm:spPr>
        <a:solidFill>
          <a:srgbClr val="002060"/>
        </a:solidFill>
        <a:ln>
          <a:solidFill>
            <a:srgbClr val="002060"/>
          </a:solidFill>
        </a:ln>
      </dgm:spPr>
    </dgm:pt>
    <dgm:pt modelId="{2F71DB7E-CE26-0B48-8C12-6074A1A29E34}" type="pres">
      <dgm:prSet presAssocID="{DAE935C6-34D8-3045-A4C6-041C919268F2}" presName="ParentText" presStyleLbl="revTx" presStyleIdx="3" presStyleCnt="5">
        <dgm:presLayoutVars>
          <dgm:chMax val="0"/>
          <dgm:chPref val="0"/>
          <dgm:bulletEnabled val="1"/>
        </dgm:presLayoutVars>
      </dgm:prSet>
      <dgm:spPr/>
    </dgm:pt>
    <dgm:pt modelId="{3FBEAFBB-5BAF-9B45-8619-0B26FD1EC515}" type="pres">
      <dgm:prSet presAssocID="{DAE935C6-34D8-3045-A4C6-041C919268F2}" presName="Triangle" presStyleLbl="alignNode1" presStyleIdx="7" presStyleCnt="9"/>
      <dgm:spPr>
        <a:solidFill>
          <a:schemeClr val="accent5">
            <a:lumMod val="60000"/>
            <a:lumOff val="40000"/>
          </a:schemeClr>
        </a:solidFill>
        <a:ln>
          <a:noFill/>
        </a:ln>
      </dgm:spPr>
    </dgm:pt>
    <dgm:pt modelId="{57781B9D-61EB-C14B-90EB-144E93974B25}" type="pres">
      <dgm:prSet presAssocID="{388C3CA2-F899-A946-8008-1A15CCE6807D}" presName="sibTrans" presStyleCnt="0"/>
      <dgm:spPr/>
    </dgm:pt>
    <dgm:pt modelId="{AFE7B040-9AE5-E64E-B576-80236B90F4C4}" type="pres">
      <dgm:prSet presAssocID="{388C3CA2-F899-A946-8008-1A15CCE6807D}" presName="space" presStyleCnt="0"/>
      <dgm:spPr/>
    </dgm:pt>
    <dgm:pt modelId="{A252E01A-2643-214D-B007-58E3BF42B8C5}" type="pres">
      <dgm:prSet presAssocID="{77397712-BD1C-9146-8109-D7E0539EE396}" presName="composite" presStyleCnt="0"/>
      <dgm:spPr/>
    </dgm:pt>
    <dgm:pt modelId="{CED1A47B-EDCB-B947-AAB3-8733C2FBDB3C}" type="pres">
      <dgm:prSet presAssocID="{77397712-BD1C-9146-8109-D7E0539EE396}" presName="LShape" presStyleLbl="alignNode1" presStyleIdx="8" presStyleCnt="9"/>
      <dgm:spPr>
        <a:solidFill>
          <a:srgbClr val="002060"/>
        </a:solidFill>
        <a:ln>
          <a:noFill/>
        </a:ln>
      </dgm:spPr>
    </dgm:pt>
    <dgm:pt modelId="{E7A01A4D-BB82-2640-B30A-F0A2BC05F247}" type="pres">
      <dgm:prSet presAssocID="{77397712-BD1C-9146-8109-D7E0539EE396}" presName="ParentText" presStyleLbl="revTx" presStyleIdx="4" presStyleCnt="5">
        <dgm:presLayoutVars>
          <dgm:chMax val="0"/>
          <dgm:chPref val="0"/>
          <dgm:bulletEnabled val="1"/>
        </dgm:presLayoutVars>
      </dgm:prSet>
      <dgm:spPr/>
    </dgm:pt>
  </dgm:ptLst>
  <dgm:cxnLst>
    <dgm:cxn modelId="{A0B8C51C-C471-9744-9FFE-6E19C84656C2}" type="presOf" srcId="{3283CC41-90D8-8149-95B2-FCC41CBBD360}" destId="{05FAA393-933A-024E-9F59-8771ACC5E01D}" srcOrd="0" destOrd="0" presId="urn:microsoft.com/office/officeart/2009/3/layout/StepUpProcess"/>
    <dgm:cxn modelId="{DF6E034D-F229-3F42-984C-43B56C7AD68E}" srcId="{51C14EA7-AD48-A041-82A9-76911D0F56FE}" destId="{DAE935C6-34D8-3045-A4C6-041C919268F2}" srcOrd="3" destOrd="0" parTransId="{9B928A6B-4F3E-1F49-866C-41B7D739FAB3}" sibTransId="{388C3CA2-F899-A946-8008-1A15CCE6807D}"/>
    <dgm:cxn modelId="{E3807E51-543F-8B40-9174-F084CF0BE526}" type="presOf" srcId="{297BFD91-0E14-1743-9976-B3A695807B88}" destId="{07D3207B-D32B-D54B-9FCC-E553AC70DAA6}" srcOrd="0" destOrd="0" presId="urn:microsoft.com/office/officeart/2009/3/layout/StepUpProcess"/>
    <dgm:cxn modelId="{39308654-7109-6A43-94A3-0B639EA4009D}" srcId="{51C14EA7-AD48-A041-82A9-76911D0F56FE}" destId="{3283CC41-90D8-8149-95B2-FCC41CBBD360}" srcOrd="2" destOrd="0" parTransId="{5D3BFCE4-2F3F-3844-BCBC-095935F95251}" sibTransId="{A19E67C1-CCB2-FC43-8EC8-0B9B056AD3AE}"/>
    <dgm:cxn modelId="{3F4F0E60-15B7-FC4B-B940-9CECAC1E7805}" srcId="{51C14EA7-AD48-A041-82A9-76911D0F56FE}" destId="{61F040E6-9B14-C144-B659-E500050A9D1C}" srcOrd="0" destOrd="0" parTransId="{15CB4C83-52EB-7B42-B649-7585B7C2E78C}" sibTransId="{57242E53-DC97-444D-89A9-1A0FA0EE5DEC}"/>
    <dgm:cxn modelId="{0D97E764-AD13-F54A-A061-FD933F45670F}" type="presOf" srcId="{61F040E6-9B14-C144-B659-E500050A9D1C}" destId="{20289D7B-20CC-DD42-A7E0-6D9F990A0E4F}" srcOrd="0" destOrd="0" presId="urn:microsoft.com/office/officeart/2009/3/layout/StepUpProcess"/>
    <dgm:cxn modelId="{157C156A-7160-784C-B4D5-D0348F2788A8}" type="presOf" srcId="{51C14EA7-AD48-A041-82A9-76911D0F56FE}" destId="{04BBBD4F-6215-C041-8B58-33A7CC4C2F0C}" srcOrd="0" destOrd="0" presId="urn:microsoft.com/office/officeart/2009/3/layout/StepUpProcess"/>
    <dgm:cxn modelId="{6E289370-CE45-6D41-A9C0-3EAE63A809D6}" type="presOf" srcId="{77397712-BD1C-9146-8109-D7E0539EE396}" destId="{E7A01A4D-BB82-2640-B30A-F0A2BC05F247}" srcOrd="0" destOrd="0" presId="urn:microsoft.com/office/officeart/2009/3/layout/StepUpProcess"/>
    <dgm:cxn modelId="{A691D57B-C78A-1A4B-A584-7A9F2BE8F341}" srcId="{51C14EA7-AD48-A041-82A9-76911D0F56FE}" destId="{77397712-BD1C-9146-8109-D7E0539EE396}" srcOrd="4" destOrd="0" parTransId="{C3A01544-394A-4B49-A07D-D7F889459001}" sibTransId="{2008BB08-5F4D-BD40-8222-910283C7FC08}"/>
    <dgm:cxn modelId="{C9462085-8A70-F24F-8760-347B5D99C5B5}" srcId="{51C14EA7-AD48-A041-82A9-76911D0F56FE}" destId="{297BFD91-0E14-1743-9976-B3A695807B88}" srcOrd="1" destOrd="0" parTransId="{8C2DD61B-7225-3C48-80F7-CD5090744F8B}" sibTransId="{0EB1666C-0984-2F43-8BEA-C863EE605FDE}"/>
    <dgm:cxn modelId="{75FA85AB-06D0-1142-8194-3EAF7130F93D}" type="presOf" srcId="{DAE935C6-34D8-3045-A4C6-041C919268F2}" destId="{2F71DB7E-CE26-0B48-8C12-6074A1A29E34}" srcOrd="0" destOrd="0" presId="urn:microsoft.com/office/officeart/2009/3/layout/StepUpProcess"/>
    <dgm:cxn modelId="{D4A9A57E-C247-5745-B68A-08162A1ADDBF}" type="presParOf" srcId="{04BBBD4F-6215-C041-8B58-33A7CC4C2F0C}" destId="{910C34D6-01F8-C045-B66A-E9D82E350855}" srcOrd="0" destOrd="0" presId="urn:microsoft.com/office/officeart/2009/3/layout/StepUpProcess"/>
    <dgm:cxn modelId="{08866D25-CEA7-1849-9167-384C60ED4066}" type="presParOf" srcId="{910C34D6-01F8-C045-B66A-E9D82E350855}" destId="{64C5DD63-34CB-8F42-964B-512B06649BF3}" srcOrd="0" destOrd="0" presId="urn:microsoft.com/office/officeart/2009/3/layout/StepUpProcess"/>
    <dgm:cxn modelId="{75D83D5A-2AE2-094D-9CED-C432B6BC1FE8}" type="presParOf" srcId="{910C34D6-01F8-C045-B66A-E9D82E350855}" destId="{20289D7B-20CC-DD42-A7E0-6D9F990A0E4F}" srcOrd="1" destOrd="0" presId="urn:microsoft.com/office/officeart/2009/3/layout/StepUpProcess"/>
    <dgm:cxn modelId="{4B9287C3-B7F2-6047-A64D-DE1B68B11762}" type="presParOf" srcId="{910C34D6-01F8-C045-B66A-E9D82E350855}" destId="{43B9DF93-E23C-3648-87AB-0CD804C914EB}" srcOrd="2" destOrd="0" presId="urn:microsoft.com/office/officeart/2009/3/layout/StepUpProcess"/>
    <dgm:cxn modelId="{CDEA3D89-A148-DA4F-84A0-0AE55F0F4E4C}" type="presParOf" srcId="{04BBBD4F-6215-C041-8B58-33A7CC4C2F0C}" destId="{E4ACA898-5F18-2E4B-B44D-AFEBAD29D065}" srcOrd="1" destOrd="0" presId="urn:microsoft.com/office/officeart/2009/3/layout/StepUpProcess"/>
    <dgm:cxn modelId="{1696CE74-AEAB-E641-B8E5-660ECE7E0A92}" type="presParOf" srcId="{E4ACA898-5F18-2E4B-B44D-AFEBAD29D065}" destId="{AC499650-739D-5740-9EA3-CAA9E18242FC}" srcOrd="0" destOrd="0" presId="urn:microsoft.com/office/officeart/2009/3/layout/StepUpProcess"/>
    <dgm:cxn modelId="{44110856-08C0-6B42-AEAA-D9D2F43B84DE}" type="presParOf" srcId="{04BBBD4F-6215-C041-8B58-33A7CC4C2F0C}" destId="{AC622DE5-6E5E-FC4C-A49B-201B4032D4D4}" srcOrd="2" destOrd="0" presId="urn:microsoft.com/office/officeart/2009/3/layout/StepUpProcess"/>
    <dgm:cxn modelId="{B1BCC63B-0FF9-6C49-8D77-01A32B3F3AD3}" type="presParOf" srcId="{AC622DE5-6E5E-FC4C-A49B-201B4032D4D4}" destId="{1CFA92A0-3C89-C646-BAAD-9D5D5E3F0FFE}" srcOrd="0" destOrd="0" presId="urn:microsoft.com/office/officeart/2009/3/layout/StepUpProcess"/>
    <dgm:cxn modelId="{03DB6B88-744E-5B45-AC34-E467B21B643B}" type="presParOf" srcId="{AC622DE5-6E5E-FC4C-A49B-201B4032D4D4}" destId="{07D3207B-D32B-D54B-9FCC-E553AC70DAA6}" srcOrd="1" destOrd="0" presId="urn:microsoft.com/office/officeart/2009/3/layout/StepUpProcess"/>
    <dgm:cxn modelId="{42F718D9-D31C-5340-B936-2D437BEE8463}" type="presParOf" srcId="{AC622DE5-6E5E-FC4C-A49B-201B4032D4D4}" destId="{5D65B838-095F-3848-9282-FA11D1F137D6}" srcOrd="2" destOrd="0" presId="urn:microsoft.com/office/officeart/2009/3/layout/StepUpProcess"/>
    <dgm:cxn modelId="{222D81B9-E731-DC4E-A8DF-48B36E766C24}" type="presParOf" srcId="{04BBBD4F-6215-C041-8B58-33A7CC4C2F0C}" destId="{3408316F-A8F8-4F48-863F-66B9EE21B89A}" srcOrd="3" destOrd="0" presId="urn:microsoft.com/office/officeart/2009/3/layout/StepUpProcess"/>
    <dgm:cxn modelId="{4A1D44AF-17F5-DA46-B061-1CD314A25524}" type="presParOf" srcId="{3408316F-A8F8-4F48-863F-66B9EE21B89A}" destId="{6A6BA0A0-13E1-B140-AFBA-D3DE57D146D2}" srcOrd="0" destOrd="0" presId="urn:microsoft.com/office/officeart/2009/3/layout/StepUpProcess"/>
    <dgm:cxn modelId="{39995B37-E16B-744E-B580-EB404FCA81C5}" type="presParOf" srcId="{04BBBD4F-6215-C041-8B58-33A7CC4C2F0C}" destId="{A3496C74-C8DD-9245-B891-7CB7D4290731}" srcOrd="4" destOrd="0" presId="urn:microsoft.com/office/officeart/2009/3/layout/StepUpProcess"/>
    <dgm:cxn modelId="{2D447B39-ACA6-2A43-B6D3-FF55D7236EDD}" type="presParOf" srcId="{A3496C74-C8DD-9245-B891-7CB7D4290731}" destId="{7633C067-6624-9842-A6BD-2B7B2D3AD88E}" srcOrd="0" destOrd="0" presId="urn:microsoft.com/office/officeart/2009/3/layout/StepUpProcess"/>
    <dgm:cxn modelId="{8A3347AB-3F58-1E4B-860E-C73CC9CD809F}" type="presParOf" srcId="{A3496C74-C8DD-9245-B891-7CB7D4290731}" destId="{05FAA393-933A-024E-9F59-8771ACC5E01D}" srcOrd="1" destOrd="0" presId="urn:microsoft.com/office/officeart/2009/3/layout/StepUpProcess"/>
    <dgm:cxn modelId="{670CD5B9-A098-F148-B705-2F93648F3B29}" type="presParOf" srcId="{A3496C74-C8DD-9245-B891-7CB7D4290731}" destId="{B7F0B65C-0C6A-5E45-9AE8-CB77801CAE85}" srcOrd="2" destOrd="0" presId="urn:microsoft.com/office/officeart/2009/3/layout/StepUpProcess"/>
    <dgm:cxn modelId="{E6D650E3-0A2A-7C4A-9361-B8B812A2D472}" type="presParOf" srcId="{04BBBD4F-6215-C041-8B58-33A7CC4C2F0C}" destId="{74C71466-148A-4446-BAD7-872479EAF73C}" srcOrd="5" destOrd="0" presId="urn:microsoft.com/office/officeart/2009/3/layout/StepUpProcess"/>
    <dgm:cxn modelId="{95846B49-097E-5A40-8E68-B6C6BFB50B63}" type="presParOf" srcId="{74C71466-148A-4446-BAD7-872479EAF73C}" destId="{96CC97D8-1679-9941-B1A9-2968D84A6183}" srcOrd="0" destOrd="0" presId="urn:microsoft.com/office/officeart/2009/3/layout/StepUpProcess"/>
    <dgm:cxn modelId="{96B50F39-0F6E-8949-9278-02F53CBE717A}" type="presParOf" srcId="{04BBBD4F-6215-C041-8B58-33A7CC4C2F0C}" destId="{3D3585EC-85FD-9A47-A331-31E96D729595}" srcOrd="6" destOrd="0" presId="urn:microsoft.com/office/officeart/2009/3/layout/StepUpProcess"/>
    <dgm:cxn modelId="{A1F14149-ECF3-B147-BC4F-26D936441F42}" type="presParOf" srcId="{3D3585EC-85FD-9A47-A331-31E96D729595}" destId="{257A62EA-8603-274E-8EEB-65918B8854E1}" srcOrd="0" destOrd="0" presId="urn:microsoft.com/office/officeart/2009/3/layout/StepUpProcess"/>
    <dgm:cxn modelId="{9A45A624-59E9-0A42-933C-0B02E2442B65}" type="presParOf" srcId="{3D3585EC-85FD-9A47-A331-31E96D729595}" destId="{2F71DB7E-CE26-0B48-8C12-6074A1A29E34}" srcOrd="1" destOrd="0" presId="urn:microsoft.com/office/officeart/2009/3/layout/StepUpProcess"/>
    <dgm:cxn modelId="{5E5CC384-8288-4340-96F8-0C9D47F8C072}" type="presParOf" srcId="{3D3585EC-85FD-9A47-A331-31E96D729595}" destId="{3FBEAFBB-5BAF-9B45-8619-0B26FD1EC515}" srcOrd="2" destOrd="0" presId="urn:microsoft.com/office/officeart/2009/3/layout/StepUpProcess"/>
    <dgm:cxn modelId="{9AFBEAA1-0ACA-1A42-86F7-D6024E5E2C66}" type="presParOf" srcId="{04BBBD4F-6215-C041-8B58-33A7CC4C2F0C}" destId="{57781B9D-61EB-C14B-90EB-144E93974B25}" srcOrd="7" destOrd="0" presId="urn:microsoft.com/office/officeart/2009/3/layout/StepUpProcess"/>
    <dgm:cxn modelId="{6CD11A0B-649E-FC4C-A821-ECF833A2F02C}" type="presParOf" srcId="{57781B9D-61EB-C14B-90EB-144E93974B25}" destId="{AFE7B040-9AE5-E64E-B576-80236B90F4C4}" srcOrd="0" destOrd="0" presId="urn:microsoft.com/office/officeart/2009/3/layout/StepUpProcess"/>
    <dgm:cxn modelId="{BAD8F8C2-D679-4344-8094-303718550900}" type="presParOf" srcId="{04BBBD4F-6215-C041-8B58-33A7CC4C2F0C}" destId="{A252E01A-2643-214D-B007-58E3BF42B8C5}" srcOrd="8" destOrd="0" presId="urn:microsoft.com/office/officeart/2009/3/layout/StepUpProcess"/>
    <dgm:cxn modelId="{D855CAA6-5117-644A-9F4A-23B483507685}" type="presParOf" srcId="{A252E01A-2643-214D-B007-58E3BF42B8C5}" destId="{CED1A47B-EDCB-B947-AAB3-8733C2FBDB3C}" srcOrd="0" destOrd="0" presId="urn:microsoft.com/office/officeart/2009/3/layout/StepUpProcess"/>
    <dgm:cxn modelId="{3AB20434-F93D-1F4A-A508-CAC92A653ED1}" type="presParOf" srcId="{A252E01A-2643-214D-B007-58E3BF42B8C5}" destId="{E7A01A4D-BB82-2640-B30A-F0A2BC05F247}"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2454F9-3D46-E143-9EF1-1CA71C3CD133}" type="doc">
      <dgm:prSet loTypeId="urn:microsoft.com/office/officeart/2005/8/layout/hList6" loCatId="process" qsTypeId="urn:microsoft.com/office/officeart/2005/8/quickstyle/simple1" qsCatId="simple" csTypeId="urn:microsoft.com/office/officeart/2005/8/colors/accent5_2" csCatId="accent5" phldr="1"/>
      <dgm:spPr/>
      <dgm:t>
        <a:bodyPr/>
        <a:lstStyle/>
        <a:p>
          <a:endParaRPr lang="en-US"/>
        </a:p>
      </dgm:t>
    </dgm:pt>
    <dgm:pt modelId="{AA70BDF9-5A4E-B84D-A314-4AF35CC150ED}">
      <dgm:prSet custT="1"/>
      <dgm:spPr>
        <a:solidFill>
          <a:srgbClr val="002060"/>
        </a:solidFill>
      </dgm:spPr>
      <dgm:t>
        <a:bodyPr/>
        <a:lstStyle/>
        <a:p>
          <a:r>
            <a:rPr lang="en-US" sz="2800" b="1" dirty="0"/>
            <a:t>Be reminded of your value</a:t>
          </a:r>
        </a:p>
      </dgm:t>
    </dgm:pt>
    <dgm:pt modelId="{99348DE0-3743-C442-8D49-B16DE5F6D37C}" type="parTrans" cxnId="{C9D512E7-3FA8-8949-8CC3-0997A76EC36F}">
      <dgm:prSet/>
      <dgm:spPr/>
      <dgm:t>
        <a:bodyPr/>
        <a:lstStyle/>
        <a:p>
          <a:endParaRPr lang="en-US" sz="2400" b="1"/>
        </a:p>
      </dgm:t>
    </dgm:pt>
    <dgm:pt modelId="{F9970965-1BC7-EE4E-9001-7F38451D31F2}" type="sibTrans" cxnId="{C9D512E7-3FA8-8949-8CC3-0997A76EC36F}">
      <dgm:prSet/>
      <dgm:spPr/>
      <dgm:t>
        <a:bodyPr/>
        <a:lstStyle/>
        <a:p>
          <a:endParaRPr lang="en-US" sz="2400" b="1"/>
        </a:p>
      </dgm:t>
    </dgm:pt>
    <dgm:pt modelId="{C76F4ABC-5153-2042-AB42-9526A4B23E65}">
      <dgm:prSet custT="1"/>
      <dgm:spPr>
        <a:solidFill>
          <a:srgbClr val="002060"/>
        </a:solidFill>
      </dgm:spPr>
      <dgm:t>
        <a:bodyPr/>
        <a:lstStyle/>
        <a:p>
          <a:r>
            <a:rPr lang="en-US" sz="2800" b="1" dirty="0"/>
            <a:t>Network yourself</a:t>
          </a:r>
        </a:p>
      </dgm:t>
    </dgm:pt>
    <dgm:pt modelId="{5D68B71F-152F-C24A-B8C7-9C7EBC21E6BF}" type="parTrans" cxnId="{03D7E0FC-2885-0C4A-843A-62BBE697C22F}">
      <dgm:prSet/>
      <dgm:spPr/>
      <dgm:t>
        <a:bodyPr/>
        <a:lstStyle/>
        <a:p>
          <a:endParaRPr lang="en-US" sz="2400" b="1"/>
        </a:p>
      </dgm:t>
    </dgm:pt>
    <dgm:pt modelId="{E9A633F4-FED9-FE43-961D-8C41F2F690D7}" type="sibTrans" cxnId="{03D7E0FC-2885-0C4A-843A-62BBE697C22F}">
      <dgm:prSet/>
      <dgm:spPr/>
      <dgm:t>
        <a:bodyPr/>
        <a:lstStyle/>
        <a:p>
          <a:endParaRPr lang="en-US" sz="2400" b="1"/>
        </a:p>
      </dgm:t>
    </dgm:pt>
    <dgm:pt modelId="{F144837A-7F38-7147-ACAD-B51F95A1D3C6}">
      <dgm:prSet custT="1"/>
      <dgm:spPr>
        <a:solidFill>
          <a:srgbClr val="002060"/>
        </a:solidFill>
      </dgm:spPr>
      <dgm:t>
        <a:bodyPr/>
        <a:lstStyle/>
        <a:p>
          <a:r>
            <a:rPr lang="en-US" sz="2800" b="1" dirty="0"/>
            <a:t>Keep a paper trail</a:t>
          </a:r>
        </a:p>
      </dgm:t>
    </dgm:pt>
    <dgm:pt modelId="{33387306-F2CC-2040-BE09-4B6503ED0082}" type="parTrans" cxnId="{20C06180-743C-8B4F-8B15-FFB5580F8767}">
      <dgm:prSet/>
      <dgm:spPr/>
      <dgm:t>
        <a:bodyPr/>
        <a:lstStyle/>
        <a:p>
          <a:endParaRPr lang="en-US" sz="2400" b="1"/>
        </a:p>
      </dgm:t>
    </dgm:pt>
    <dgm:pt modelId="{C2A620EB-9CC3-8D41-8A8D-8A7634857EDD}" type="sibTrans" cxnId="{20C06180-743C-8B4F-8B15-FFB5580F8767}">
      <dgm:prSet/>
      <dgm:spPr/>
      <dgm:t>
        <a:bodyPr/>
        <a:lstStyle/>
        <a:p>
          <a:endParaRPr lang="en-US" sz="2400" b="1"/>
        </a:p>
      </dgm:t>
    </dgm:pt>
    <dgm:pt modelId="{B60EE83D-971E-D647-8707-D4E18C888A97}">
      <dgm:prSet custT="1"/>
      <dgm:spPr>
        <a:solidFill>
          <a:srgbClr val="002060"/>
        </a:solidFill>
      </dgm:spPr>
      <dgm:t>
        <a:bodyPr/>
        <a:lstStyle/>
        <a:p>
          <a:r>
            <a:rPr lang="en-US" sz="2800" b="1" dirty="0"/>
            <a:t>Remember who you are dealing with</a:t>
          </a:r>
        </a:p>
      </dgm:t>
    </dgm:pt>
    <dgm:pt modelId="{9AC09E3C-42C8-5E4F-A5EB-EA3AD38C0E5B}" type="parTrans" cxnId="{21104C91-879C-1B47-AF44-B5436C55F57F}">
      <dgm:prSet/>
      <dgm:spPr/>
      <dgm:t>
        <a:bodyPr/>
        <a:lstStyle/>
        <a:p>
          <a:endParaRPr lang="en-US" sz="2400" b="1"/>
        </a:p>
      </dgm:t>
    </dgm:pt>
    <dgm:pt modelId="{7C52E3B2-809A-254A-8F51-47F1D6665C0C}" type="sibTrans" cxnId="{21104C91-879C-1B47-AF44-B5436C55F57F}">
      <dgm:prSet/>
      <dgm:spPr/>
      <dgm:t>
        <a:bodyPr/>
        <a:lstStyle/>
        <a:p>
          <a:endParaRPr lang="en-US" sz="2400" b="1"/>
        </a:p>
      </dgm:t>
    </dgm:pt>
    <dgm:pt modelId="{DB6003E5-05E0-934B-B27A-14812F560AB7}">
      <dgm:prSet custT="1"/>
      <dgm:spPr>
        <a:solidFill>
          <a:srgbClr val="002060"/>
        </a:solidFill>
      </dgm:spPr>
      <dgm:t>
        <a:bodyPr/>
        <a:lstStyle/>
        <a:p>
          <a:r>
            <a:rPr lang="en-US" sz="2800" b="1" dirty="0"/>
            <a:t>Don’t share negatives</a:t>
          </a:r>
        </a:p>
      </dgm:t>
    </dgm:pt>
    <dgm:pt modelId="{B0A258D1-E49D-0844-8023-92CBDF090563}" type="parTrans" cxnId="{C9971D92-D259-CB4B-9F25-936763D69643}">
      <dgm:prSet/>
      <dgm:spPr/>
      <dgm:t>
        <a:bodyPr/>
        <a:lstStyle/>
        <a:p>
          <a:endParaRPr lang="en-US" sz="2400" b="1"/>
        </a:p>
      </dgm:t>
    </dgm:pt>
    <dgm:pt modelId="{E369E751-47FD-A740-9E67-6B8964B81A45}" type="sibTrans" cxnId="{C9971D92-D259-CB4B-9F25-936763D69643}">
      <dgm:prSet/>
      <dgm:spPr/>
      <dgm:t>
        <a:bodyPr/>
        <a:lstStyle/>
        <a:p>
          <a:endParaRPr lang="en-US" sz="2400" b="1"/>
        </a:p>
      </dgm:t>
    </dgm:pt>
    <dgm:pt modelId="{1D2F0A03-2262-FC4C-9524-A96FFD80F669}" type="pres">
      <dgm:prSet presAssocID="{EC2454F9-3D46-E143-9EF1-1CA71C3CD133}" presName="Name0" presStyleCnt="0">
        <dgm:presLayoutVars>
          <dgm:dir/>
          <dgm:resizeHandles val="exact"/>
        </dgm:presLayoutVars>
      </dgm:prSet>
      <dgm:spPr/>
    </dgm:pt>
    <dgm:pt modelId="{2C1B37F0-C003-A244-9492-1324A096884C}" type="pres">
      <dgm:prSet presAssocID="{AA70BDF9-5A4E-B84D-A314-4AF35CC150ED}" presName="node" presStyleLbl="node1" presStyleIdx="0" presStyleCnt="5">
        <dgm:presLayoutVars>
          <dgm:bulletEnabled val="1"/>
        </dgm:presLayoutVars>
      </dgm:prSet>
      <dgm:spPr/>
    </dgm:pt>
    <dgm:pt modelId="{A50DA008-A303-CF49-A91F-36ACD49E4D1D}" type="pres">
      <dgm:prSet presAssocID="{F9970965-1BC7-EE4E-9001-7F38451D31F2}" presName="sibTrans" presStyleCnt="0"/>
      <dgm:spPr/>
    </dgm:pt>
    <dgm:pt modelId="{7A544EC9-B844-4047-9491-10B365848A17}" type="pres">
      <dgm:prSet presAssocID="{C76F4ABC-5153-2042-AB42-9526A4B23E65}" presName="node" presStyleLbl="node1" presStyleIdx="1" presStyleCnt="5">
        <dgm:presLayoutVars>
          <dgm:bulletEnabled val="1"/>
        </dgm:presLayoutVars>
      </dgm:prSet>
      <dgm:spPr/>
    </dgm:pt>
    <dgm:pt modelId="{AEFAB244-786D-D444-AA2A-BF09B2DFAD6C}" type="pres">
      <dgm:prSet presAssocID="{E9A633F4-FED9-FE43-961D-8C41F2F690D7}" presName="sibTrans" presStyleCnt="0"/>
      <dgm:spPr/>
    </dgm:pt>
    <dgm:pt modelId="{9D3AB14F-7EAA-E046-92E2-A73947B74A04}" type="pres">
      <dgm:prSet presAssocID="{F144837A-7F38-7147-ACAD-B51F95A1D3C6}" presName="node" presStyleLbl="node1" presStyleIdx="2" presStyleCnt="5">
        <dgm:presLayoutVars>
          <dgm:bulletEnabled val="1"/>
        </dgm:presLayoutVars>
      </dgm:prSet>
      <dgm:spPr/>
    </dgm:pt>
    <dgm:pt modelId="{D8BC541D-FCD2-E043-9061-A792C5CF8D35}" type="pres">
      <dgm:prSet presAssocID="{C2A620EB-9CC3-8D41-8A8D-8A7634857EDD}" presName="sibTrans" presStyleCnt="0"/>
      <dgm:spPr/>
    </dgm:pt>
    <dgm:pt modelId="{99A8B77B-4705-D543-859D-47F9F67E1023}" type="pres">
      <dgm:prSet presAssocID="{B60EE83D-971E-D647-8707-D4E18C888A97}" presName="node" presStyleLbl="node1" presStyleIdx="3" presStyleCnt="5" custScaleX="113678">
        <dgm:presLayoutVars>
          <dgm:bulletEnabled val="1"/>
        </dgm:presLayoutVars>
      </dgm:prSet>
      <dgm:spPr/>
    </dgm:pt>
    <dgm:pt modelId="{76BA6F1C-682D-CA41-9F3B-04A3DF1FA9DA}" type="pres">
      <dgm:prSet presAssocID="{7C52E3B2-809A-254A-8F51-47F1D6665C0C}" presName="sibTrans" presStyleCnt="0"/>
      <dgm:spPr/>
    </dgm:pt>
    <dgm:pt modelId="{9CB85400-435F-5240-991A-10947787A6AC}" type="pres">
      <dgm:prSet presAssocID="{DB6003E5-05E0-934B-B27A-14812F560AB7}" presName="node" presStyleLbl="node1" presStyleIdx="4" presStyleCnt="5">
        <dgm:presLayoutVars>
          <dgm:bulletEnabled val="1"/>
        </dgm:presLayoutVars>
      </dgm:prSet>
      <dgm:spPr/>
    </dgm:pt>
  </dgm:ptLst>
  <dgm:cxnLst>
    <dgm:cxn modelId="{A6D01E3A-AFA4-274E-8EB7-C51F48A7BEB2}" type="presOf" srcId="{DB6003E5-05E0-934B-B27A-14812F560AB7}" destId="{9CB85400-435F-5240-991A-10947787A6AC}" srcOrd="0" destOrd="0" presId="urn:microsoft.com/office/officeart/2005/8/layout/hList6"/>
    <dgm:cxn modelId="{B3C2FF45-11CD-054D-B48B-90610B5542B6}" type="presOf" srcId="{EC2454F9-3D46-E143-9EF1-1CA71C3CD133}" destId="{1D2F0A03-2262-FC4C-9524-A96FFD80F669}" srcOrd="0" destOrd="0" presId="urn:microsoft.com/office/officeart/2005/8/layout/hList6"/>
    <dgm:cxn modelId="{CFD6FB47-FD3C-C14F-8442-B096F0699196}" type="presOf" srcId="{B60EE83D-971E-D647-8707-D4E18C888A97}" destId="{99A8B77B-4705-D543-859D-47F9F67E1023}" srcOrd="0" destOrd="0" presId="urn:microsoft.com/office/officeart/2005/8/layout/hList6"/>
    <dgm:cxn modelId="{20C06180-743C-8B4F-8B15-FFB5580F8767}" srcId="{EC2454F9-3D46-E143-9EF1-1CA71C3CD133}" destId="{F144837A-7F38-7147-ACAD-B51F95A1D3C6}" srcOrd="2" destOrd="0" parTransId="{33387306-F2CC-2040-BE09-4B6503ED0082}" sibTransId="{C2A620EB-9CC3-8D41-8A8D-8A7634857EDD}"/>
    <dgm:cxn modelId="{21104C91-879C-1B47-AF44-B5436C55F57F}" srcId="{EC2454F9-3D46-E143-9EF1-1CA71C3CD133}" destId="{B60EE83D-971E-D647-8707-D4E18C888A97}" srcOrd="3" destOrd="0" parTransId="{9AC09E3C-42C8-5E4F-A5EB-EA3AD38C0E5B}" sibTransId="{7C52E3B2-809A-254A-8F51-47F1D6665C0C}"/>
    <dgm:cxn modelId="{C9971D92-D259-CB4B-9F25-936763D69643}" srcId="{EC2454F9-3D46-E143-9EF1-1CA71C3CD133}" destId="{DB6003E5-05E0-934B-B27A-14812F560AB7}" srcOrd="4" destOrd="0" parTransId="{B0A258D1-E49D-0844-8023-92CBDF090563}" sibTransId="{E369E751-47FD-A740-9E67-6B8964B81A45}"/>
    <dgm:cxn modelId="{9215EC98-BCA6-974B-AEC0-3BD2CCFC661D}" type="presOf" srcId="{AA70BDF9-5A4E-B84D-A314-4AF35CC150ED}" destId="{2C1B37F0-C003-A244-9492-1324A096884C}" srcOrd="0" destOrd="0" presId="urn:microsoft.com/office/officeart/2005/8/layout/hList6"/>
    <dgm:cxn modelId="{AB1938A8-33BE-A14E-A654-A4AFF9BD0E77}" type="presOf" srcId="{C76F4ABC-5153-2042-AB42-9526A4B23E65}" destId="{7A544EC9-B844-4047-9491-10B365848A17}" srcOrd="0" destOrd="0" presId="urn:microsoft.com/office/officeart/2005/8/layout/hList6"/>
    <dgm:cxn modelId="{E6338CD4-4FFA-ED47-B050-3E0596F313C9}" type="presOf" srcId="{F144837A-7F38-7147-ACAD-B51F95A1D3C6}" destId="{9D3AB14F-7EAA-E046-92E2-A73947B74A04}" srcOrd="0" destOrd="0" presId="urn:microsoft.com/office/officeart/2005/8/layout/hList6"/>
    <dgm:cxn modelId="{C9D512E7-3FA8-8949-8CC3-0997A76EC36F}" srcId="{EC2454F9-3D46-E143-9EF1-1CA71C3CD133}" destId="{AA70BDF9-5A4E-B84D-A314-4AF35CC150ED}" srcOrd="0" destOrd="0" parTransId="{99348DE0-3743-C442-8D49-B16DE5F6D37C}" sibTransId="{F9970965-1BC7-EE4E-9001-7F38451D31F2}"/>
    <dgm:cxn modelId="{03D7E0FC-2885-0C4A-843A-62BBE697C22F}" srcId="{EC2454F9-3D46-E143-9EF1-1CA71C3CD133}" destId="{C76F4ABC-5153-2042-AB42-9526A4B23E65}" srcOrd="1" destOrd="0" parTransId="{5D68B71F-152F-C24A-B8C7-9C7EBC21E6BF}" sibTransId="{E9A633F4-FED9-FE43-961D-8C41F2F690D7}"/>
    <dgm:cxn modelId="{96CF2FC4-20BF-9D4D-985B-FA7F056FF837}" type="presParOf" srcId="{1D2F0A03-2262-FC4C-9524-A96FFD80F669}" destId="{2C1B37F0-C003-A244-9492-1324A096884C}" srcOrd="0" destOrd="0" presId="urn:microsoft.com/office/officeart/2005/8/layout/hList6"/>
    <dgm:cxn modelId="{7A16DEA5-DDDC-0149-9597-71DDFF3C5E6A}" type="presParOf" srcId="{1D2F0A03-2262-FC4C-9524-A96FFD80F669}" destId="{A50DA008-A303-CF49-A91F-36ACD49E4D1D}" srcOrd="1" destOrd="0" presId="urn:microsoft.com/office/officeart/2005/8/layout/hList6"/>
    <dgm:cxn modelId="{13027BC6-7793-5C46-9444-5E72187C2095}" type="presParOf" srcId="{1D2F0A03-2262-FC4C-9524-A96FFD80F669}" destId="{7A544EC9-B844-4047-9491-10B365848A17}" srcOrd="2" destOrd="0" presId="urn:microsoft.com/office/officeart/2005/8/layout/hList6"/>
    <dgm:cxn modelId="{E2C9DDBA-7D20-C044-805D-CF8E21D9FD25}" type="presParOf" srcId="{1D2F0A03-2262-FC4C-9524-A96FFD80F669}" destId="{AEFAB244-786D-D444-AA2A-BF09B2DFAD6C}" srcOrd="3" destOrd="0" presId="urn:microsoft.com/office/officeart/2005/8/layout/hList6"/>
    <dgm:cxn modelId="{348DB9E8-FDA3-C748-AAE6-34FAC2F31F8B}" type="presParOf" srcId="{1D2F0A03-2262-FC4C-9524-A96FFD80F669}" destId="{9D3AB14F-7EAA-E046-92E2-A73947B74A04}" srcOrd="4" destOrd="0" presId="urn:microsoft.com/office/officeart/2005/8/layout/hList6"/>
    <dgm:cxn modelId="{38D7CC2E-5FA4-E346-9C2D-E1B10D137054}" type="presParOf" srcId="{1D2F0A03-2262-FC4C-9524-A96FFD80F669}" destId="{D8BC541D-FCD2-E043-9061-A792C5CF8D35}" srcOrd="5" destOrd="0" presId="urn:microsoft.com/office/officeart/2005/8/layout/hList6"/>
    <dgm:cxn modelId="{5979FFEA-E7BE-9C40-B20E-87A4243A2120}" type="presParOf" srcId="{1D2F0A03-2262-FC4C-9524-A96FFD80F669}" destId="{99A8B77B-4705-D543-859D-47F9F67E1023}" srcOrd="6" destOrd="0" presId="urn:microsoft.com/office/officeart/2005/8/layout/hList6"/>
    <dgm:cxn modelId="{29130F6A-3513-DB4C-B02B-046C20797AA1}" type="presParOf" srcId="{1D2F0A03-2262-FC4C-9524-A96FFD80F669}" destId="{76BA6F1C-682D-CA41-9F3B-04A3DF1FA9DA}" srcOrd="7" destOrd="0" presId="urn:microsoft.com/office/officeart/2005/8/layout/hList6"/>
    <dgm:cxn modelId="{C8B33BD9-D5D0-264D-A653-9DB38A518813}" type="presParOf" srcId="{1D2F0A03-2262-FC4C-9524-A96FFD80F669}" destId="{9CB85400-435F-5240-991A-10947787A6AC}" srcOrd="8" destOrd="0" presId="urn:microsoft.com/office/officeart/2005/8/layout/h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2454F9-3D46-E143-9EF1-1CA71C3CD133}" type="doc">
      <dgm:prSet loTypeId="urn:microsoft.com/office/officeart/2005/8/layout/hList6" loCatId="process" qsTypeId="urn:microsoft.com/office/officeart/2005/8/quickstyle/simple1" qsCatId="simple" csTypeId="urn:microsoft.com/office/officeart/2005/8/colors/accent5_2" csCatId="accent5" phldr="1"/>
      <dgm:spPr/>
      <dgm:t>
        <a:bodyPr/>
        <a:lstStyle/>
        <a:p>
          <a:endParaRPr lang="en-US"/>
        </a:p>
      </dgm:t>
    </dgm:pt>
    <dgm:pt modelId="{AA70BDF9-5A4E-B84D-A314-4AF35CC150ED}">
      <dgm:prSet custT="1"/>
      <dgm:spPr>
        <a:solidFill>
          <a:srgbClr val="002060"/>
        </a:solidFill>
      </dgm:spPr>
      <dgm:t>
        <a:bodyPr/>
        <a:lstStyle/>
        <a:p>
          <a:r>
            <a:rPr lang="en-US" sz="2800" b="1" dirty="0"/>
            <a:t>Avoid questions on Mgt. approach</a:t>
          </a:r>
        </a:p>
      </dgm:t>
    </dgm:pt>
    <dgm:pt modelId="{99348DE0-3743-C442-8D49-B16DE5F6D37C}" type="parTrans" cxnId="{C9D512E7-3FA8-8949-8CC3-0997A76EC36F}">
      <dgm:prSet/>
      <dgm:spPr/>
      <dgm:t>
        <a:bodyPr/>
        <a:lstStyle/>
        <a:p>
          <a:endParaRPr lang="en-US" sz="2400" b="1"/>
        </a:p>
      </dgm:t>
    </dgm:pt>
    <dgm:pt modelId="{F9970965-1BC7-EE4E-9001-7F38451D31F2}" type="sibTrans" cxnId="{C9D512E7-3FA8-8949-8CC3-0997A76EC36F}">
      <dgm:prSet/>
      <dgm:spPr/>
      <dgm:t>
        <a:bodyPr/>
        <a:lstStyle/>
        <a:p>
          <a:endParaRPr lang="en-US" sz="2400" b="1"/>
        </a:p>
      </dgm:t>
    </dgm:pt>
    <dgm:pt modelId="{C76F4ABC-5153-2042-AB42-9526A4B23E65}">
      <dgm:prSet custT="1"/>
      <dgm:spPr>
        <a:solidFill>
          <a:srgbClr val="002060"/>
        </a:solidFill>
      </dgm:spPr>
      <dgm:t>
        <a:bodyPr/>
        <a:lstStyle/>
        <a:p>
          <a:r>
            <a:rPr lang="en-US" sz="2800" b="1" dirty="0"/>
            <a:t>Set clear boundaries</a:t>
          </a:r>
        </a:p>
      </dgm:t>
    </dgm:pt>
    <dgm:pt modelId="{5D68B71F-152F-C24A-B8C7-9C7EBC21E6BF}" type="parTrans" cxnId="{03D7E0FC-2885-0C4A-843A-62BBE697C22F}">
      <dgm:prSet/>
      <dgm:spPr/>
      <dgm:t>
        <a:bodyPr/>
        <a:lstStyle/>
        <a:p>
          <a:endParaRPr lang="en-US" sz="2400" b="1"/>
        </a:p>
      </dgm:t>
    </dgm:pt>
    <dgm:pt modelId="{E9A633F4-FED9-FE43-961D-8C41F2F690D7}" type="sibTrans" cxnId="{03D7E0FC-2885-0C4A-843A-62BBE697C22F}">
      <dgm:prSet/>
      <dgm:spPr/>
      <dgm:t>
        <a:bodyPr/>
        <a:lstStyle/>
        <a:p>
          <a:endParaRPr lang="en-US" sz="2400" b="1"/>
        </a:p>
      </dgm:t>
    </dgm:pt>
    <dgm:pt modelId="{F144837A-7F38-7147-ACAD-B51F95A1D3C6}">
      <dgm:prSet custT="1"/>
      <dgm:spPr>
        <a:solidFill>
          <a:srgbClr val="002060"/>
        </a:solidFill>
      </dgm:spPr>
      <dgm:t>
        <a:bodyPr/>
        <a:lstStyle/>
        <a:p>
          <a:r>
            <a:rPr lang="en-US" sz="2800" b="1" dirty="0"/>
            <a:t>Do not engage</a:t>
          </a:r>
        </a:p>
      </dgm:t>
    </dgm:pt>
    <dgm:pt modelId="{33387306-F2CC-2040-BE09-4B6503ED0082}" type="parTrans" cxnId="{20C06180-743C-8B4F-8B15-FFB5580F8767}">
      <dgm:prSet/>
      <dgm:spPr/>
      <dgm:t>
        <a:bodyPr/>
        <a:lstStyle/>
        <a:p>
          <a:endParaRPr lang="en-US" sz="2400" b="1"/>
        </a:p>
      </dgm:t>
    </dgm:pt>
    <dgm:pt modelId="{C2A620EB-9CC3-8D41-8A8D-8A7634857EDD}" type="sibTrans" cxnId="{20C06180-743C-8B4F-8B15-FFB5580F8767}">
      <dgm:prSet/>
      <dgm:spPr/>
      <dgm:t>
        <a:bodyPr/>
        <a:lstStyle/>
        <a:p>
          <a:endParaRPr lang="en-US" sz="2400" b="1"/>
        </a:p>
      </dgm:t>
    </dgm:pt>
    <dgm:pt modelId="{DB6003E5-05E0-934B-B27A-14812F560AB7}">
      <dgm:prSet custT="1"/>
      <dgm:spPr>
        <a:solidFill>
          <a:srgbClr val="002060"/>
        </a:solidFill>
      </dgm:spPr>
      <dgm:t>
        <a:bodyPr/>
        <a:lstStyle/>
        <a:p>
          <a:r>
            <a:rPr lang="en-US" sz="2800" b="1" dirty="0"/>
            <a:t>Know when to escalate</a:t>
          </a:r>
        </a:p>
      </dgm:t>
    </dgm:pt>
    <dgm:pt modelId="{E369E751-47FD-A740-9E67-6B8964B81A45}" type="sibTrans" cxnId="{C9971D92-D259-CB4B-9F25-936763D69643}">
      <dgm:prSet/>
      <dgm:spPr/>
      <dgm:t>
        <a:bodyPr/>
        <a:lstStyle/>
        <a:p>
          <a:endParaRPr lang="en-US" sz="2400" b="1"/>
        </a:p>
      </dgm:t>
    </dgm:pt>
    <dgm:pt modelId="{B0A258D1-E49D-0844-8023-92CBDF090563}" type="parTrans" cxnId="{C9971D92-D259-CB4B-9F25-936763D69643}">
      <dgm:prSet/>
      <dgm:spPr/>
      <dgm:t>
        <a:bodyPr/>
        <a:lstStyle/>
        <a:p>
          <a:endParaRPr lang="en-US" sz="2400" b="1"/>
        </a:p>
      </dgm:t>
    </dgm:pt>
    <dgm:pt modelId="{1D2F0A03-2262-FC4C-9524-A96FFD80F669}" type="pres">
      <dgm:prSet presAssocID="{EC2454F9-3D46-E143-9EF1-1CA71C3CD133}" presName="Name0" presStyleCnt="0">
        <dgm:presLayoutVars>
          <dgm:dir/>
          <dgm:resizeHandles val="exact"/>
        </dgm:presLayoutVars>
      </dgm:prSet>
      <dgm:spPr/>
    </dgm:pt>
    <dgm:pt modelId="{2C1B37F0-C003-A244-9492-1324A096884C}" type="pres">
      <dgm:prSet presAssocID="{AA70BDF9-5A4E-B84D-A314-4AF35CC150ED}" presName="node" presStyleLbl="node1" presStyleIdx="0" presStyleCnt="4">
        <dgm:presLayoutVars>
          <dgm:bulletEnabled val="1"/>
        </dgm:presLayoutVars>
      </dgm:prSet>
      <dgm:spPr/>
    </dgm:pt>
    <dgm:pt modelId="{A50DA008-A303-CF49-A91F-36ACD49E4D1D}" type="pres">
      <dgm:prSet presAssocID="{F9970965-1BC7-EE4E-9001-7F38451D31F2}" presName="sibTrans" presStyleCnt="0"/>
      <dgm:spPr/>
    </dgm:pt>
    <dgm:pt modelId="{7A544EC9-B844-4047-9491-10B365848A17}" type="pres">
      <dgm:prSet presAssocID="{C76F4ABC-5153-2042-AB42-9526A4B23E65}" presName="node" presStyleLbl="node1" presStyleIdx="1" presStyleCnt="4">
        <dgm:presLayoutVars>
          <dgm:bulletEnabled val="1"/>
        </dgm:presLayoutVars>
      </dgm:prSet>
      <dgm:spPr/>
    </dgm:pt>
    <dgm:pt modelId="{AEFAB244-786D-D444-AA2A-BF09B2DFAD6C}" type="pres">
      <dgm:prSet presAssocID="{E9A633F4-FED9-FE43-961D-8C41F2F690D7}" presName="sibTrans" presStyleCnt="0"/>
      <dgm:spPr/>
    </dgm:pt>
    <dgm:pt modelId="{9D3AB14F-7EAA-E046-92E2-A73947B74A04}" type="pres">
      <dgm:prSet presAssocID="{F144837A-7F38-7147-ACAD-B51F95A1D3C6}" presName="node" presStyleLbl="node1" presStyleIdx="2" presStyleCnt="4">
        <dgm:presLayoutVars>
          <dgm:bulletEnabled val="1"/>
        </dgm:presLayoutVars>
      </dgm:prSet>
      <dgm:spPr/>
    </dgm:pt>
    <dgm:pt modelId="{D8BC541D-FCD2-E043-9061-A792C5CF8D35}" type="pres">
      <dgm:prSet presAssocID="{C2A620EB-9CC3-8D41-8A8D-8A7634857EDD}" presName="sibTrans" presStyleCnt="0"/>
      <dgm:spPr/>
    </dgm:pt>
    <dgm:pt modelId="{9CB85400-435F-5240-991A-10947787A6AC}" type="pres">
      <dgm:prSet presAssocID="{DB6003E5-05E0-934B-B27A-14812F560AB7}" presName="node" presStyleLbl="node1" presStyleIdx="3" presStyleCnt="4">
        <dgm:presLayoutVars>
          <dgm:bulletEnabled val="1"/>
        </dgm:presLayoutVars>
      </dgm:prSet>
      <dgm:spPr/>
    </dgm:pt>
  </dgm:ptLst>
  <dgm:cxnLst>
    <dgm:cxn modelId="{A6D01E3A-AFA4-274E-8EB7-C51F48A7BEB2}" type="presOf" srcId="{DB6003E5-05E0-934B-B27A-14812F560AB7}" destId="{9CB85400-435F-5240-991A-10947787A6AC}" srcOrd="0" destOrd="0" presId="urn:microsoft.com/office/officeart/2005/8/layout/hList6"/>
    <dgm:cxn modelId="{B3C2FF45-11CD-054D-B48B-90610B5542B6}" type="presOf" srcId="{EC2454F9-3D46-E143-9EF1-1CA71C3CD133}" destId="{1D2F0A03-2262-FC4C-9524-A96FFD80F669}" srcOrd="0" destOrd="0" presId="urn:microsoft.com/office/officeart/2005/8/layout/hList6"/>
    <dgm:cxn modelId="{20C06180-743C-8B4F-8B15-FFB5580F8767}" srcId="{EC2454F9-3D46-E143-9EF1-1CA71C3CD133}" destId="{F144837A-7F38-7147-ACAD-B51F95A1D3C6}" srcOrd="2" destOrd="0" parTransId="{33387306-F2CC-2040-BE09-4B6503ED0082}" sibTransId="{C2A620EB-9CC3-8D41-8A8D-8A7634857EDD}"/>
    <dgm:cxn modelId="{C9971D92-D259-CB4B-9F25-936763D69643}" srcId="{EC2454F9-3D46-E143-9EF1-1CA71C3CD133}" destId="{DB6003E5-05E0-934B-B27A-14812F560AB7}" srcOrd="3" destOrd="0" parTransId="{B0A258D1-E49D-0844-8023-92CBDF090563}" sibTransId="{E369E751-47FD-A740-9E67-6B8964B81A45}"/>
    <dgm:cxn modelId="{9215EC98-BCA6-974B-AEC0-3BD2CCFC661D}" type="presOf" srcId="{AA70BDF9-5A4E-B84D-A314-4AF35CC150ED}" destId="{2C1B37F0-C003-A244-9492-1324A096884C}" srcOrd="0" destOrd="0" presId="urn:microsoft.com/office/officeart/2005/8/layout/hList6"/>
    <dgm:cxn modelId="{AB1938A8-33BE-A14E-A654-A4AFF9BD0E77}" type="presOf" srcId="{C76F4ABC-5153-2042-AB42-9526A4B23E65}" destId="{7A544EC9-B844-4047-9491-10B365848A17}" srcOrd="0" destOrd="0" presId="urn:microsoft.com/office/officeart/2005/8/layout/hList6"/>
    <dgm:cxn modelId="{E6338CD4-4FFA-ED47-B050-3E0596F313C9}" type="presOf" srcId="{F144837A-7F38-7147-ACAD-B51F95A1D3C6}" destId="{9D3AB14F-7EAA-E046-92E2-A73947B74A04}" srcOrd="0" destOrd="0" presId="urn:microsoft.com/office/officeart/2005/8/layout/hList6"/>
    <dgm:cxn modelId="{C9D512E7-3FA8-8949-8CC3-0997A76EC36F}" srcId="{EC2454F9-3D46-E143-9EF1-1CA71C3CD133}" destId="{AA70BDF9-5A4E-B84D-A314-4AF35CC150ED}" srcOrd="0" destOrd="0" parTransId="{99348DE0-3743-C442-8D49-B16DE5F6D37C}" sibTransId="{F9970965-1BC7-EE4E-9001-7F38451D31F2}"/>
    <dgm:cxn modelId="{03D7E0FC-2885-0C4A-843A-62BBE697C22F}" srcId="{EC2454F9-3D46-E143-9EF1-1CA71C3CD133}" destId="{C76F4ABC-5153-2042-AB42-9526A4B23E65}" srcOrd="1" destOrd="0" parTransId="{5D68B71F-152F-C24A-B8C7-9C7EBC21E6BF}" sibTransId="{E9A633F4-FED9-FE43-961D-8C41F2F690D7}"/>
    <dgm:cxn modelId="{96CF2FC4-20BF-9D4D-985B-FA7F056FF837}" type="presParOf" srcId="{1D2F0A03-2262-FC4C-9524-A96FFD80F669}" destId="{2C1B37F0-C003-A244-9492-1324A096884C}" srcOrd="0" destOrd="0" presId="urn:microsoft.com/office/officeart/2005/8/layout/hList6"/>
    <dgm:cxn modelId="{7A16DEA5-DDDC-0149-9597-71DDFF3C5E6A}" type="presParOf" srcId="{1D2F0A03-2262-FC4C-9524-A96FFD80F669}" destId="{A50DA008-A303-CF49-A91F-36ACD49E4D1D}" srcOrd="1" destOrd="0" presId="urn:microsoft.com/office/officeart/2005/8/layout/hList6"/>
    <dgm:cxn modelId="{13027BC6-7793-5C46-9444-5E72187C2095}" type="presParOf" srcId="{1D2F0A03-2262-FC4C-9524-A96FFD80F669}" destId="{7A544EC9-B844-4047-9491-10B365848A17}" srcOrd="2" destOrd="0" presId="urn:microsoft.com/office/officeart/2005/8/layout/hList6"/>
    <dgm:cxn modelId="{E2C9DDBA-7D20-C044-805D-CF8E21D9FD25}" type="presParOf" srcId="{1D2F0A03-2262-FC4C-9524-A96FFD80F669}" destId="{AEFAB244-786D-D444-AA2A-BF09B2DFAD6C}" srcOrd="3" destOrd="0" presId="urn:microsoft.com/office/officeart/2005/8/layout/hList6"/>
    <dgm:cxn modelId="{348DB9E8-FDA3-C748-AAE6-34FAC2F31F8B}" type="presParOf" srcId="{1D2F0A03-2262-FC4C-9524-A96FFD80F669}" destId="{9D3AB14F-7EAA-E046-92E2-A73947B74A04}" srcOrd="4" destOrd="0" presId="urn:microsoft.com/office/officeart/2005/8/layout/hList6"/>
    <dgm:cxn modelId="{38D7CC2E-5FA4-E346-9C2D-E1B10D137054}" type="presParOf" srcId="{1D2F0A03-2262-FC4C-9524-A96FFD80F669}" destId="{D8BC541D-FCD2-E043-9061-A792C5CF8D35}" srcOrd="5" destOrd="0" presId="urn:microsoft.com/office/officeart/2005/8/layout/hList6"/>
    <dgm:cxn modelId="{C8B33BD9-D5D0-264D-A653-9DB38A518813}" type="presParOf" srcId="{1D2F0A03-2262-FC4C-9524-A96FFD80F669}" destId="{9CB85400-435F-5240-991A-10947787A6AC}" srcOrd="6" destOrd="0" presId="urn:microsoft.com/office/officeart/2005/8/layout/h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E6F707-44E2-D74E-BC5D-9E8064F1FD64}" type="doc">
      <dgm:prSet loTypeId="urn:microsoft.com/office/officeart/2005/8/layout/cycle3" loCatId="process" qsTypeId="urn:microsoft.com/office/officeart/2005/8/quickstyle/simple1" qsCatId="simple" csTypeId="urn:microsoft.com/office/officeart/2005/8/colors/accent1_2" csCatId="accent1" phldr="1"/>
      <dgm:spPr/>
      <dgm:t>
        <a:bodyPr/>
        <a:lstStyle/>
        <a:p>
          <a:endParaRPr lang="en-US"/>
        </a:p>
      </dgm:t>
    </dgm:pt>
    <dgm:pt modelId="{08F89CF8-E612-F943-8436-FC4E49B533AE}">
      <dgm:prSet custT="1"/>
      <dgm:spPr>
        <a:solidFill>
          <a:srgbClr val="002060"/>
        </a:solidFill>
      </dgm:spPr>
      <dgm:t>
        <a:bodyPr/>
        <a:lstStyle/>
        <a:p>
          <a:r>
            <a:rPr lang="en-US" sz="2400" b="1" dirty="0"/>
            <a:t>Employee disengagement</a:t>
          </a:r>
        </a:p>
      </dgm:t>
    </dgm:pt>
    <dgm:pt modelId="{841493EE-E51D-904A-86A9-B99C720C6466}" type="parTrans" cxnId="{A6088406-16C5-1943-8883-FDA15985A233}">
      <dgm:prSet/>
      <dgm:spPr/>
      <dgm:t>
        <a:bodyPr/>
        <a:lstStyle/>
        <a:p>
          <a:endParaRPr lang="en-US" b="1"/>
        </a:p>
      </dgm:t>
    </dgm:pt>
    <dgm:pt modelId="{B58F1DE5-9AD0-F741-8106-7798C424588B}" type="sibTrans" cxnId="{A6088406-16C5-1943-8883-FDA15985A233}">
      <dgm:prSet/>
      <dgm:spPr/>
      <dgm:t>
        <a:bodyPr/>
        <a:lstStyle/>
        <a:p>
          <a:endParaRPr lang="en-US" b="1"/>
        </a:p>
      </dgm:t>
    </dgm:pt>
    <dgm:pt modelId="{8107226C-E377-6240-9607-E1EABB47684A}">
      <dgm:prSet custT="1"/>
      <dgm:spPr>
        <a:solidFill>
          <a:srgbClr val="002060"/>
        </a:solidFill>
      </dgm:spPr>
      <dgm:t>
        <a:bodyPr/>
        <a:lstStyle/>
        <a:p>
          <a:r>
            <a:rPr lang="en-US" sz="2400" b="1" dirty="0"/>
            <a:t>Micromanagement</a:t>
          </a:r>
        </a:p>
      </dgm:t>
    </dgm:pt>
    <dgm:pt modelId="{CC430905-8972-714F-B067-07763564F047}" type="parTrans" cxnId="{D44AF88A-B573-3745-A445-56719A7B51C6}">
      <dgm:prSet/>
      <dgm:spPr/>
      <dgm:t>
        <a:bodyPr/>
        <a:lstStyle/>
        <a:p>
          <a:endParaRPr lang="en-US" b="1"/>
        </a:p>
      </dgm:t>
    </dgm:pt>
    <dgm:pt modelId="{197408AB-3DE3-C44B-9ABD-4F0C1938827D}" type="sibTrans" cxnId="{D44AF88A-B573-3745-A445-56719A7B51C6}">
      <dgm:prSet/>
      <dgm:spPr/>
      <dgm:t>
        <a:bodyPr/>
        <a:lstStyle/>
        <a:p>
          <a:endParaRPr lang="en-US" b="1"/>
        </a:p>
      </dgm:t>
    </dgm:pt>
    <dgm:pt modelId="{678D2B13-2264-A948-A086-16B2EFBA77D8}">
      <dgm:prSet custT="1"/>
      <dgm:spPr>
        <a:solidFill>
          <a:srgbClr val="002060"/>
        </a:solidFill>
      </dgm:spPr>
      <dgm:t>
        <a:bodyPr/>
        <a:lstStyle/>
        <a:p>
          <a:r>
            <a:rPr lang="en-US" sz="2400" b="1" dirty="0"/>
            <a:t>Lack of trust</a:t>
          </a:r>
        </a:p>
      </dgm:t>
    </dgm:pt>
    <dgm:pt modelId="{CA4C3CE5-77B6-1145-84C0-6C796F5E9756}" type="parTrans" cxnId="{19C4B117-5D74-D24E-8D66-598499C0CBE3}">
      <dgm:prSet/>
      <dgm:spPr/>
      <dgm:t>
        <a:bodyPr/>
        <a:lstStyle/>
        <a:p>
          <a:endParaRPr lang="en-US" b="1"/>
        </a:p>
      </dgm:t>
    </dgm:pt>
    <dgm:pt modelId="{8A26CBCB-6447-434C-ADDE-DEA79B57726E}" type="sibTrans" cxnId="{19C4B117-5D74-D24E-8D66-598499C0CBE3}">
      <dgm:prSet/>
      <dgm:spPr/>
      <dgm:t>
        <a:bodyPr/>
        <a:lstStyle/>
        <a:p>
          <a:endParaRPr lang="en-US" b="1"/>
        </a:p>
      </dgm:t>
    </dgm:pt>
    <dgm:pt modelId="{39C2BB4C-8E74-514A-BFA1-5CBB1191258A}">
      <dgm:prSet custT="1"/>
      <dgm:spPr>
        <a:solidFill>
          <a:srgbClr val="002060"/>
        </a:solidFill>
      </dgm:spPr>
      <dgm:t>
        <a:bodyPr/>
        <a:lstStyle/>
        <a:p>
          <a:r>
            <a:rPr lang="en-US" sz="2400" b="1" dirty="0"/>
            <a:t>Undermine employee gain</a:t>
          </a:r>
        </a:p>
      </dgm:t>
    </dgm:pt>
    <dgm:pt modelId="{A21309C1-AD57-A749-8521-01570B1A48A7}" type="parTrans" cxnId="{E07E01B4-93DE-AE43-86E4-A5F93FAE9588}">
      <dgm:prSet/>
      <dgm:spPr/>
      <dgm:t>
        <a:bodyPr/>
        <a:lstStyle/>
        <a:p>
          <a:endParaRPr lang="en-US" b="1"/>
        </a:p>
      </dgm:t>
    </dgm:pt>
    <dgm:pt modelId="{FF620C56-CB66-FC4C-896A-865325126F51}" type="sibTrans" cxnId="{E07E01B4-93DE-AE43-86E4-A5F93FAE9588}">
      <dgm:prSet/>
      <dgm:spPr/>
      <dgm:t>
        <a:bodyPr/>
        <a:lstStyle/>
        <a:p>
          <a:endParaRPr lang="en-US" b="1"/>
        </a:p>
      </dgm:t>
    </dgm:pt>
    <dgm:pt modelId="{C18D34D8-ECAD-F54E-A54B-BD6FB337A146}">
      <dgm:prSet custT="1"/>
      <dgm:spPr>
        <a:solidFill>
          <a:srgbClr val="002060"/>
        </a:solidFill>
      </dgm:spPr>
      <dgm:t>
        <a:bodyPr/>
        <a:lstStyle/>
        <a:p>
          <a:r>
            <a:rPr lang="en-US" sz="2400" b="1" dirty="0"/>
            <a:t>Emotion or psychological damage</a:t>
          </a:r>
        </a:p>
      </dgm:t>
    </dgm:pt>
    <dgm:pt modelId="{688E23AB-7D62-4242-B2A3-5A80C27BD789}" type="parTrans" cxnId="{D1A00788-E264-6146-A6D5-DA23D4C662F1}">
      <dgm:prSet/>
      <dgm:spPr/>
      <dgm:t>
        <a:bodyPr/>
        <a:lstStyle/>
        <a:p>
          <a:endParaRPr lang="en-US" b="1"/>
        </a:p>
      </dgm:t>
    </dgm:pt>
    <dgm:pt modelId="{F22F21CF-30D5-9445-9901-BB598A0328D6}" type="sibTrans" cxnId="{D1A00788-E264-6146-A6D5-DA23D4C662F1}">
      <dgm:prSet/>
      <dgm:spPr/>
      <dgm:t>
        <a:bodyPr/>
        <a:lstStyle/>
        <a:p>
          <a:endParaRPr lang="en-US" b="1"/>
        </a:p>
      </dgm:t>
    </dgm:pt>
    <dgm:pt modelId="{FAF1B5EB-311B-9941-BB37-63692FF844AF}">
      <dgm:prSet custT="1"/>
      <dgm:spPr>
        <a:solidFill>
          <a:srgbClr val="002060"/>
        </a:solidFill>
      </dgm:spPr>
      <dgm:t>
        <a:bodyPr/>
        <a:lstStyle/>
        <a:p>
          <a:r>
            <a:rPr lang="en-US" sz="2400" b="1" dirty="0"/>
            <a:t>Impaired </a:t>
          </a:r>
        </a:p>
        <a:p>
          <a:r>
            <a:rPr lang="en-US" sz="2400" b="1" dirty="0"/>
            <a:t>decision-making </a:t>
          </a:r>
        </a:p>
      </dgm:t>
    </dgm:pt>
    <dgm:pt modelId="{3DBB1ACB-354B-5C4E-A49E-9C9A72E848D6}" type="parTrans" cxnId="{1AF5F421-F398-004B-897F-ED7B8A5F48E7}">
      <dgm:prSet/>
      <dgm:spPr/>
      <dgm:t>
        <a:bodyPr/>
        <a:lstStyle/>
        <a:p>
          <a:endParaRPr lang="en-US" b="1"/>
        </a:p>
      </dgm:t>
    </dgm:pt>
    <dgm:pt modelId="{9B95ACB9-A9E7-A347-8ED4-66A798D76A5D}" type="sibTrans" cxnId="{1AF5F421-F398-004B-897F-ED7B8A5F48E7}">
      <dgm:prSet/>
      <dgm:spPr/>
      <dgm:t>
        <a:bodyPr/>
        <a:lstStyle/>
        <a:p>
          <a:endParaRPr lang="en-US" b="1"/>
        </a:p>
      </dgm:t>
    </dgm:pt>
    <dgm:pt modelId="{405D6781-10C6-3642-8D2B-695C7C85135B}">
      <dgm:prSet custT="1"/>
      <dgm:spPr>
        <a:solidFill>
          <a:srgbClr val="002060"/>
        </a:solidFill>
      </dgm:spPr>
      <dgm:t>
        <a:bodyPr/>
        <a:lstStyle/>
        <a:p>
          <a:r>
            <a:rPr lang="en-US" sz="2400" b="1" dirty="0"/>
            <a:t>Low organizational performance</a:t>
          </a:r>
        </a:p>
      </dgm:t>
    </dgm:pt>
    <dgm:pt modelId="{3AE9B9DD-96FB-844F-97B9-02317BB5D9F7}" type="parTrans" cxnId="{72E5FA02-796B-D54F-8FA6-D2ED52C07476}">
      <dgm:prSet/>
      <dgm:spPr/>
      <dgm:t>
        <a:bodyPr/>
        <a:lstStyle/>
        <a:p>
          <a:endParaRPr lang="en-US" b="1"/>
        </a:p>
      </dgm:t>
    </dgm:pt>
    <dgm:pt modelId="{191B0E80-C12B-9A48-9E07-7784BBE0574D}" type="sibTrans" cxnId="{72E5FA02-796B-D54F-8FA6-D2ED52C07476}">
      <dgm:prSet/>
      <dgm:spPr/>
      <dgm:t>
        <a:bodyPr/>
        <a:lstStyle/>
        <a:p>
          <a:endParaRPr lang="en-US" b="1"/>
        </a:p>
      </dgm:t>
    </dgm:pt>
    <dgm:pt modelId="{DD3CF962-25A1-4744-A6D0-AADCE974FCB8}" type="pres">
      <dgm:prSet presAssocID="{D0E6F707-44E2-D74E-BC5D-9E8064F1FD64}" presName="Name0" presStyleCnt="0">
        <dgm:presLayoutVars>
          <dgm:dir/>
          <dgm:resizeHandles val="exact"/>
        </dgm:presLayoutVars>
      </dgm:prSet>
      <dgm:spPr/>
    </dgm:pt>
    <dgm:pt modelId="{12F59E56-01FD-0B4B-B488-63925B06EAD7}" type="pres">
      <dgm:prSet presAssocID="{D0E6F707-44E2-D74E-BC5D-9E8064F1FD64}" presName="cycle" presStyleCnt="0"/>
      <dgm:spPr/>
    </dgm:pt>
    <dgm:pt modelId="{9B440A3C-4373-B443-A4CC-88B39DC117F8}" type="pres">
      <dgm:prSet presAssocID="{08F89CF8-E612-F943-8436-FC4E49B533AE}" presName="nodeFirstNode" presStyleLbl="node1" presStyleIdx="0" presStyleCnt="7" custScaleX="138143">
        <dgm:presLayoutVars>
          <dgm:bulletEnabled val="1"/>
        </dgm:presLayoutVars>
      </dgm:prSet>
      <dgm:spPr/>
    </dgm:pt>
    <dgm:pt modelId="{D39E6BD7-AE0F-E549-8CC2-FD872EB68F31}" type="pres">
      <dgm:prSet presAssocID="{B58F1DE5-9AD0-F741-8106-7798C424588B}" presName="sibTransFirstNode" presStyleLbl="bgShp" presStyleIdx="0" presStyleCnt="1"/>
      <dgm:spPr/>
    </dgm:pt>
    <dgm:pt modelId="{440D05A6-CECC-BA4C-B3FE-F2D8DE485A27}" type="pres">
      <dgm:prSet presAssocID="{8107226C-E377-6240-9607-E1EABB47684A}" presName="nodeFollowingNodes" presStyleLbl="node1" presStyleIdx="1" presStyleCnt="7" custScaleX="163488" custRadScaleRad="127588" custRadScaleInc="32962">
        <dgm:presLayoutVars>
          <dgm:bulletEnabled val="1"/>
        </dgm:presLayoutVars>
      </dgm:prSet>
      <dgm:spPr/>
    </dgm:pt>
    <dgm:pt modelId="{6FF1A099-0E12-C04E-A22C-E4AC9CA2C7EB}" type="pres">
      <dgm:prSet presAssocID="{678D2B13-2264-A948-A086-16B2EFBA77D8}" presName="nodeFollowingNodes" presStyleLbl="node1" presStyleIdx="2" presStyleCnt="7" custRadScaleRad="123989" custRadScaleInc="-5596">
        <dgm:presLayoutVars>
          <dgm:bulletEnabled val="1"/>
        </dgm:presLayoutVars>
      </dgm:prSet>
      <dgm:spPr/>
    </dgm:pt>
    <dgm:pt modelId="{5F73332A-835A-BC44-94ED-61A77886E6C0}" type="pres">
      <dgm:prSet presAssocID="{39C2BB4C-8E74-514A-BFA1-5CBB1191258A}" presName="nodeFollowingNodes" presStyleLbl="node1" presStyleIdx="3" presStyleCnt="7" custScaleX="118704" custScaleY="122696" custRadScaleRad="98941" custRadScaleInc="-21615">
        <dgm:presLayoutVars>
          <dgm:bulletEnabled val="1"/>
        </dgm:presLayoutVars>
      </dgm:prSet>
      <dgm:spPr/>
    </dgm:pt>
    <dgm:pt modelId="{3AE1B5A6-064B-7441-9CCC-A38654766B41}" type="pres">
      <dgm:prSet presAssocID="{C18D34D8-ECAD-F54E-A54B-BD6FB337A146}" presName="nodeFollowingNodes" presStyleLbl="node1" presStyleIdx="4" presStyleCnt="7" custScaleX="144998" custScaleY="123793" custRadScaleRad="113822" custRadScaleInc="41866">
        <dgm:presLayoutVars>
          <dgm:bulletEnabled val="1"/>
        </dgm:presLayoutVars>
      </dgm:prSet>
      <dgm:spPr/>
    </dgm:pt>
    <dgm:pt modelId="{C6948BA2-893F-B64D-AAF5-4801FC3111E0}" type="pres">
      <dgm:prSet presAssocID="{FAF1B5EB-311B-9941-BB37-63692FF844AF}" presName="nodeFollowingNodes" presStyleLbl="node1" presStyleIdx="5" presStyleCnt="7" custScaleX="136437" custRadScaleRad="120551" custRadScaleInc="4934">
        <dgm:presLayoutVars>
          <dgm:bulletEnabled val="1"/>
        </dgm:presLayoutVars>
      </dgm:prSet>
      <dgm:spPr/>
    </dgm:pt>
    <dgm:pt modelId="{8E718EDA-2BCB-6F4F-84A2-11D68652284D}" type="pres">
      <dgm:prSet presAssocID="{405D6781-10C6-3642-8D2B-695C7C85135B}" presName="nodeFollowingNodes" presStyleLbl="node1" presStyleIdx="6" presStyleCnt="7" custScaleX="147450" custScaleY="109221" custRadScaleRad="136661" custRadScaleInc="-36656">
        <dgm:presLayoutVars>
          <dgm:bulletEnabled val="1"/>
        </dgm:presLayoutVars>
      </dgm:prSet>
      <dgm:spPr/>
    </dgm:pt>
  </dgm:ptLst>
  <dgm:cxnLst>
    <dgm:cxn modelId="{72E5FA02-796B-D54F-8FA6-D2ED52C07476}" srcId="{D0E6F707-44E2-D74E-BC5D-9E8064F1FD64}" destId="{405D6781-10C6-3642-8D2B-695C7C85135B}" srcOrd="6" destOrd="0" parTransId="{3AE9B9DD-96FB-844F-97B9-02317BB5D9F7}" sibTransId="{191B0E80-C12B-9A48-9E07-7784BBE0574D}"/>
    <dgm:cxn modelId="{A6088406-16C5-1943-8883-FDA15985A233}" srcId="{D0E6F707-44E2-D74E-BC5D-9E8064F1FD64}" destId="{08F89CF8-E612-F943-8436-FC4E49B533AE}" srcOrd="0" destOrd="0" parTransId="{841493EE-E51D-904A-86A9-B99C720C6466}" sibTransId="{B58F1DE5-9AD0-F741-8106-7798C424588B}"/>
    <dgm:cxn modelId="{37400908-1FEE-B246-941C-892A64F5216D}" type="presOf" srcId="{678D2B13-2264-A948-A086-16B2EFBA77D8}" destId="{6FF1A099-0E12-C04E-A22C-E4AC9CA2C7EB}" srcOrd="0" destOrd="0" presId="urn:microsoft.com/office/officeart/2005/8/layout/cycle3"/>
    <dgm:cxn modelId="{28443008-BAEE-FE47-AD17-0D7AC7EAB931}" type="presOf" srcId="{FAF1B5EB-311B-9941-BB37-63692FF844AF}" destId="{C6948BA2-893F-B64D-AAF5-4801FC3111E0}" srcOrd="0" destOrd="0" presId="urn:microsoft.com/office/officeart/2005/8/layout/cycle3"/>
    <dgm:cxn modelId="{19C4B117-5D74-D24E-8D66-598499C0CBE3}" srcId="{D0E6F707-44E2-D74E-BC5D-9E8064F1FD64}" destId="{678D2B13-2264-A948-A086-16B2EFBA77D8}" srcOrd="2" destOrd="0" parTransId="{CA4C3CE5-77B6-1145-84C0-6C796F5E9756}" sibTransId="{8A26CBCB-6447-434C-ADDE-DEA79B57726E}"/>
    <dgm:cxn modelId="{1AF5F421-F398-004B-897F-ED7B8A5F48E7}" srcId="{D0E6F707-44E2-D74E-BC5D-9E8064F1FD64}" destId="{FAF1B5EB-311B-9941-BB37-63692FF844AF}" srcOrd="5" destOrd="0" parTransId="{3DBB1ACB-354B-5C4E-A49E-9C9A72E848D6}" sibTransId="{9B95ACB9-A9E7-A347-8ED4-66A798D76A5D}"/>
    <dgm:cxn modelId="{54EF2E35-119C-F746-802C-FFAECC592BA0}" type="presOf" srcId="{8107226C-E377-6240-9607-E1EABB47684A}" destId="{440D05A6-CECC-BA4C-B3FE-F2D8DE485A27}" srcOrd="0" destOrd="0" presId="urn:microsoft.com/office/officeart/2005/8/layout/cycle3"/>
    <dgm:cxn modelId="{FD6AE740-BE38-1B41-A1B9-47A52B856F80}" type="presOf" srcId="{39C2BB4C-8E74-514A-BFA1-5CBB1191258A}" destId="{5F73332A-835A-BC44-94ED-61A77886E6C0}" srcOrd="0" destOrd="0" presId="urn:microsoft.com/office/officeart/2005/8/layout/cycle3"/>
    <dgm:cxn modelId="{2E870B5F-D2BA-7D44-88C2-8003F47F29C0}" type="presOf" srcId="{D0E6F707-44E2-D74E-BC5D-9E8064F1FD64}" destId="{DD3CF962-25A1-4744-A6D0-AADCE974FCB8}" srcOrd="0" destOrd="0" presId="urn:microsoft.com/office/officeart/2005/8/layout/cycle3"/>
    <dgm:cxn modelId="{B3ED587A-956B-3C46-AA2C-AFE9EE8EE6E6}" type="presOf" srcId="{B58F1DE5-9AD0-F741-8106-7798C424588B}" destId="{D39E6BD7-AE0F-E549-8CC2-FD872EB68F31}" srcOrd="0" destOrd="0" presId="urn:microsoft.com/office/officeart/2005/8/layout/cycle3"/>
    <dgm:cxn modelId="{44FAE481-0F27-3345-AB60-CB45A77E491F}" type="presOf" srcId="{08F89CF8-E612-F943-8436-FC4E49B533AE}" destId="{9B440A3C-4373-B443-A4CC-88B39DC117F8}" srcOrd="0" destOrd="0" presId="urn:microsoft.com/office/officeart/2005/8/layout/cycle3"/>
    <dgm:cxn modelId="{D1A00788-E264-6146-A6D5-DA23D4C662F1}" srcId="{D0E6F707-44E2-D74E-BC5D-9E8064F1FD64}" destId="{C18D34D8-ECAD-F54E-A54B-BD6FB337A146}" srcOrd="4" destOrd="0" parTransId="{688E23AB-7D62-4242-B2A3-5A80C27BD789}" sibTransId="{F22F21CF-30D5-9445-9901-BB598A0328D6}"/>
    <dgm:cxn modelId="{D44AF88A-B573-3745-A445-56719A7B51C6}" srcId="{D0E6F707-44E2-D74E-BC5D-9E8064F1FD64}" destId="{8107226C-E377-6240-9607-E1EABB47684A}" srcOrd="1" destOrd="0" parTransId="{CC430905-8972-714F-B067-07763564F047}" sibTransId="{197408AB-3DE3-C44B-9ABD-4F0C1938827D}"/>
    <dgm:cxn modelId="{E07E01B4-93DE-AE43-86E4-A5F93FAE9588}" srcId="{D0E6F707-44E2-D74E-BC5D-9E8064F1FD64}" destId="{39C2BB4C-8E74-514A-BFA1-5CBB1191258A}" srcOrd="3" destOrd="0" parTransId="{A21309C1-AD57-A749-8521-01570B1A48A7}" sibTransId="{FF620C56-CB66-FC4C-896A-865325126F51}"/>
    <dgm:cxn modelId="{3DF0EBC0-D9E5-1B4F-BF18-FCBFFEB0E88D}" type="presOf" srcId="{405D6781-10C6-3642-8D2B-695C7C85135B}" destId="{8E718EDA-2BCB-6F4F-84A2-11D68652284D}" srcOrd="0" destOrd="0" presId="urn:microsoft.com/office/officeart/2005/8/layout/cycle3"/>
    <dgm:cxn modelId="{A97F07E2-11DE-474F-B6B5-98BB4A519601}" type="presOf" srcId="{C18D34D8-ECAD-F54E-A54B-BD6FB337A146}" destId="{3AE1B5A6-064B-7441-9CCC-A38654766B41}" srcOrd="0" destOrd="0" presId="urn:microsoft.com/office/officeart/2005/8/layout/cycle3"/>
    <dgm:cxn modelId="{0BD97165-A629-4B41-93D3-EEC6EA3F87E0}" type="presParOf" srcId="{DD3CF962-25A1-4744-A6D0-AADCE974FCB8}" destId="{12F59E56-01FD-0B4B-B488-63925B06EAD7}" srcOrd="0" destOrd="0" presId="urn:microsoft.com/office/officeart/2005/8/layout/cycle3"/>
    <dgm:cxn modelId="{DE10BD39-0AD2-DC4A-BB05-95AB0713849E}" type="presParOf" srcId="{12F59E56-01FD-0B4B-B488-63925B06EAD7}" destId="{9B440A3C-4373-B443-A4CC-88B39DC117F8}" srcOrd="0" destOrd="0" presId="urn:microsoft.com/office/officeart/2005/8/layout/cycle3"/>
    <dgm:cxn modelId="{A77A7DE0-5EB7-B041-A3AC-9765485815D9}" type="presParOf" srcId="{12F59E56-01FD-0B4B-B488-63925B06EAD7}" destId="{D39E6BD7-AE0F-E549-8CC2-FD872EB68F31}" srcOrd="1" destOrd="0" presId="urn:microsoft.com/office/officeart/2005/8/layout/cycle3"/>
    <dgm:cxn modelId="{FBC4F3AA-EDA1-0948-A0AC-433E730B87CF}" type="presParOf" srcId="{12F59E56-01FD-0B4B-B488-63925B06EAD7}" destId="{440D05A6-CECC-BA4C-B3FE-F2D8DE485A27}" srcOrd="2" destOrd="0" presId="urn:microsoft.com/office/officeart/2005/8/layout/cycle3"/>
    <dgm:cxn modelId="{CF638BC7-FB30-6149-A2A7-F672F34602C3}" type="presParOf" srcId="{12F59E56-01FD-0B4B-B488-63925B06EAD7}" destId="{6FF1A099-0E12-C04E-A22C-E4AC9CA2C7EB}" srcOrd="3" destOrd="0" presId="urn:microsoft.com/office/officeart/2005/8/layout/cycle3"/>
    <dgm:cxn modelId="{A7656EC8-320B-0646-BCF7-6DA46956EADE}" type="presParOf" srcId="{12F59E56-01FD-0B4B-B488-63925B06EAD7}" destId="{5F73332A-835A-BC44-94ED-61A77886E6C0}" srcOrd="4" destOrd="0" presId="urn:microsoft.com/office/officeart/2005/8/layout/cycle3"/>
    <dgm:cxn modelId="{01E3C186-4766-1B48-BFBE-51A59D9453BD}" type="presParOf" srcId="{12F59E56-01FD-0B4B-B488-63925B06EAD7}" destId="{3AE1B5A6-064B-7441-9CCC-A38654766B41}" srcOrd="5" destOrd="0" presId="urn:microsoft.com/office/officeart/2005/8/layout/cycle3"/>
    <dgm:cxn modelId="{67793C42-6105-4649-980F-8D813C9116E5}" type="presParOf" srcId="{12F59E56-01FD-0B4B-B488-63925B06EAD7}" destId="{C6948BA2-893F-B64D-AAF5-4801FC3111E0}" srcOrd="6" destOrd="0" presId="urn:microsoft.com/office/officeart/2005/8/layout/cycle3"/>
    <dgm:cxn modelId="{9956C034-E054-0847-B439-44511066D313}" type="presParOf" srcId="{12F59E56-01FD-0B4B-B488-63925B06EAD7}" destId="{8E718EDA-2BCB-6F4F-84A2-11D68652284D}" srcOrd="7"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BCB4721-68EE-F549-9E3F-1158C59723A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1C3AB9D-2B6B-9347-8AFE-29C65929F463}">
      <dgm:prSet custT="1"/>
      <dgm:spPr>
        <a:solidFill>
          <a:srgbClr val="002060"/>
        </a:solidFill>
      </dgm:spPr>
      <dgm:t>
        <a:bodyPr/>
        <a:lstStyle/>
        <a:p>
          <a:r>
            <a:rPr lang="en-US" sz="2000" b="1" dirty="0"/>
            <a:t>Need to be admired</a:t>
          </a:r>
        </a:p>
      </dgm:t>
    </dgm:pt>
    <dgm:pt modelId="{7C9A976B-E758-FF4B-B7FD-D988BDD36BF8}" type="parTrans" cxnId="{15523884-D571-704B-8C5C-CDE3F9076A1E}">
      <dgm:prSet/>
      <dgm:spPr/>
      <dgm:t>
        <a:bodyPr/>
        <a:lstStyle/>
        <a:p>
          <a:endParaRPr lang="en-US"/>
        </a:p>
      </dgm:t>
    </dgm:pt>
    <dgm:pt modelId="{F70EA388-8CCE-CF44-BCD7-BCC8E7A7E0DA}" type="sibTrans" cxnId="{15523884-D571-704B-8C5C-CDE3F9076A1E}">
      <dgm:prSet/>
      <dgm:spPr/>
      <dgm:t>
        <a:bodyPr/>
        <a:lstStyle/>
        <a:p>
          <a:endParaRPr lang="en-US"/>
        </a:p>
      </dgm:t>
    </dgm:pt>
    <dgm:pt modelId="{A518A464-B055-4348-BC42-9F31D5B9202F}">
      <dgm:prSet custT="1"/>
      <dgm:spPr>
        <a:solidFill>
          <a:srgbClr val="002060"/>
        </a:solidFill>
      </dgm:spPr>
      <dgm:t>
        <a:bodyPr/>
        <a:lstStyle/>
        <a:p>
          <a:r>
            <a:rPr lang="en-US" sz="2000" b="1" dirty="0"/>
            <a:t>Arrogance</a:t>
          </a:r>
        </a:p>
      </dgm:t>
    </dgm:pt>
    <dgm:pt modelId="{0BB25415-E830-7E4D-8BED-4A25F3A0913E}" type="parTrans" cxnId="{B24FA910-DF0A-5745-8D7E-6351A8824E44}">
      <dgm:prSet/>
      <dgm:spPr/>
      <dgm:t>
        <a:bodyPr/>
        <a:lstStyle/>
        <a:p>
          <a:endParaRPr lang="en-US"/>
        </a:p>
      </dgm:t>
    </dgm:pt>
    <dgm:pt modelId="{29CFCC05-921B-C44C-8508-C9A37F95E785}" type="sibTrans" cxnId="{B24FA910-DF0A-5745-8D7E-6351A8824E44}">
      <dgm:prSet/>
      <dgm:spPr/>
      <dgm:t>
        <a:bodyPr/>
        <a:lstStyle/>
        <a:p>
          <a:endParaRPr lang="en-US"/>
        </a:p>
      </dgm:t>
    </dgm:pt>
    <dgm:pt modelId="{7E0EC2E9-6EBB-9B44-800E-8EE8A2784344}">
      <dgm:prSet custT="1"/>
      <dgm:spPr>
        <a:solidFill>
          <a:srgbClr val="002060"/>
        </a:solidFill>
      </dgm:spPr>
      <dgm:t>
        <a:bodyPr/>
        <a:lstStyle/>
        <a:p>
          <a:r>
            <a:rPr lang="en-US" sz="2000" b="1" dirty="0"/>
            <a:t>Entitlement</a:t>
          </a:r>
        </a:p>
      </dgm:t>
    </dgm:pt>
    <dgm:pt modelId="{D5C5AD97-2CBA-9743-A047-33BB7972D318}" type="parTrans" cxnId="{26EE5BEF-0EFA-774F-BCE9-E0975941BAE9}">
      <dgm:prSet/>
      <dgm:spPr/>
      <dgm:t>
        <a:bodyPr/>
        <a:lstStyle/>
        <a:p>
          <a:endParaRPr lang="en-US"/>
        </a:p>
      </dgm:t>
    </dgm:pt>
    <dgm:pt modelId="{84EED3D8-622C-7C41-8661-9CB4EF65FFA6}" type="sibTrans" cxnId="{26EE5BEF-0EFA-774F-BCE9-E0975941BAE9}">
      <dgm:prSet/>
      <dgm:spPr/>
      <dgm:t>
        <a:bodyPr/>
        <a:lstStyle/>
        <a:p>
          <a:endParaRPr lang="en-US"/>
        </a:p>
      </dgm:t>
    </dgm:pt>
    <dgm:pt modelId="{4CE87B5C-82FA-4342-9D92-4FCC412E6D11}">
      <dgm:prSet custT="1"/>
      <dgm:spPr>
        <a:solidFill>
          <a:srgbClr val="002060"/>
        </a:solidFill>
      </dgm:spPr>
      <dgm:t>
        <a:bodyPr/>
        <a:lstStyle/>
        <a:p>
          <a:r>
            <a:rPr lang="en-US" sz="2000" b="1" dirty="0"/>
            <a:t>Envy / Jealousy</a:t>
          </a:r>
        </a:p>
      </dgm:t>
    </dgm:pt>
    <dgm:pt modelId="{01AAEBCC-A375-2244-BD07-7A078878E75A}" type="parTrans" cxnId="{3BCD15B8-2D1D-F54B-9FB5-99B2C0006E64}">
      <dgm:prSet/>
      <dgm:spPr/>
      <dgm:t>
        <a:bodyPr/>
        <a:lstStyle/>
        <a:p>
          <a:endParaRPr lang="en-US"/>
        </a:p>
      </dgm:t>
    </dgm:pt>
    <dgm:pt modelId="{25C6FCD8-FFBC-1C4A-ADBD-F291C76560D0}" type="sibTrans" cxnId="{3BCD15B8-2D1D-F54B-9FB5-99B2C0006E64}">
      <dgm:prSet/>
      <dgm:spPr/>
      <dgm:t>
        <a:bodyPr/>
        <a:lstStyle/>
        <a:p>
          <a:endParaRPr lang="en-US"/>
        </a:p>
      </dgm:t>
    </dgm:pt>
    <dgm:pt modelId="{218D5A32-DEF2-604E-9EF6-601905994338}">
      <dgm:prSet custT="1"/>
      <dgm:spPr>
        <a:solidFill>
          <a:srgbClr val="002060"/>
        </a:solidFill>
      </dgm:spPr>
      <dgm:t>
        <a:bodyPr/>
        <a:lstStyle/>
        <a:p>
          <a:r>
            <a:rPr lang="en-US" sz="2000" b="1" dirty="0"/>
            <a:t>Exploitation/ Manipulation</a:t>
          </a:r>
        </a:p>
      </dgm:t>
    </dgm:pt>
    <dgm:pt modelId="{99DDE2C7-6CC8-0A41-96B4-5EB266992AB1}" type="parTrans" cxnId="{095A05EB-6429-CA40-B616-F4BF0C28E48B}">
      <dgm:prSet/>
      <dgm:spPr/>
      <dgm:t>
        <a:bodyPr/>
        <a:lstStyle/>
        <a:p>
          <a:endParaRPr lang="en-US"/>
        </a:p>
      </dgm:t>
    </dgm:pt>
    <dgm:pt modelId="{F8B47AA9-810C-3A43-BBB2-D71128E9F6AF}" type="sibTrans" cxnId="{095A05EB-6429-CA40-B616-F4BF0C28E48B}">
      <dgm:prSet/>
      <dgm:spPr/>
      <dgm:t>
        <a:bodyPr/>
        <a:lstStyle/>
        <a:p>
          <a:endParaRPr lang="en-US"/>
        </a:p>
      </dgm:t>
    </dgm:pt>
    <dgm:pt modelId="{93F98E2E-62D7-174E-BA4C-9BC2C5568A1F}">
      <dgm:prSet custT="1"/>
      <dgm:spPr>
        <a:solidFill>
          <a:srgbClr val="002060"/>
        </a:solidFill>
      </dgm:spPr>
      <dgm:t>
        <a:bodyPr/>
        <a:lstStyle/>
        <a:p>
          <a:r>
            <a:rPr lang="en-US" sz="2000" b="1" dirty="0"/>
            <a:t>Grandiose Fantasies</a:t>
          </a:r>
        </a:p>
      </dgm:t>
    </dgm:pt>
    <dgm:pt modelId="{6846E411-08C0-D64F-87B2-569D046A8DED}" type="parTrans" cxnId="{A1DF7E32-8E59-1E40-9430-EA5FA84A52CB}">
      <dgm:prSet/>
      <dgm:spPr/>
      <dgm:t>
        <a:bodyPr/>
        <a:lstStyle/>
        <a:p>
          <a:endParaRPr lang="en-US"/>
        </a:p>
      </dgm:t>
    </dgm:pt>
    <dgm:pt modelId="{76D9551A-0969-BD47-BD73-094A9B161B32}" type="sibTrans" cxnId="{A1DF7E32-8E59-1E40-9430-EA5FA84A52CB}">
      <dgm:prSet/>
      <dgm:spPr/>
      <dgm:t>
        <a:bodyPr/>
        <a:lstStyle/>
        <a:p>
          <a:endParaRPr lang="en-US"/>
        </a:p>
      </dgm:t>
    </dgm:pt>
    <dgm:pt modelId="{C9BBF9C9-C0B1-584D-81EE-EEEA222A66B6}">
      <dgm:prSet custT="1"/>
      <dgm:spPr>
        <a:solidFill>
          <a:srgbClr val="002060"/>
        </a:solidFill>
      </dgm:spPr>
      <dgm:t>
        <a:bodyPr/>
        <a:lstStyle/>
        <a:p>
          <a:r>
            <a:rPr lang="en-US" sz="2000" b="1" dirty="0"/>
            <a:t>Domineering Conversation</a:t>
          </a:r>
        </a:p>
      </dgm:t>
    </dgm:pt>
    <dgm:pt modelId="{EEF09ED0-1AC1-7045-87E4-066931F38BB9}" type="parTrans" cxnId="{3FCAE4DF-F9D0-8B43-9FBC-E7D97C30BB6F}">
      <dgm:prSet/>
      <dgm:spPr/>
      <dgm:t>
        <a:bodyPr/>
        <a:lstStyle/>
        <a:p>
          <a:endParaRPr lang="en-US"/>
        </a:p>
      </dgm:t>
    </dgm:pt>
    <dgm:pt modelId="{44F1652E-AB65-D74F-B41D-5852B91C7554}" type="sibTrans" cxnId="{3FCAE4DF-F9D0-8B43-9FBC-E7D97C30BB6F}">
      <dgm:prSet/>
      <dgm:spPr/>
      <dgm:t>
        <a:bodyPr/>
        <a:lstStyle/>
        <a:p>
          <a:endParaRPr lang="en-US"/>
        </a:p>
      </dgm:t>
    </dgm:pt>
    <dgm:pt modelId="{59B584D4-2CD3-424C-A157-7DE75CA66D3E}" type="pres">
      <dgm:prSet presAssocID="{1BCB4721-68EE-F549-9E3F-1158C59723A4}" presName="Name0" presStyleCnt="0">
        <dgm:presLayoutVars>
          <dgm:chPref val="3"/>
          <dgm:dir/>
          <dgm:animLvl val="lvl"/>
          <dgm:resizeHandles/>
        </dgm:presLayoutVars>
      </dgm:prSet>
      <dgm:spPr/>
    </dgm:pt>
    <dgm:pt modelId="{4A36A725-2D9A-C144-BD62-DE92A54675A9}" type="pres">
      <dgm:prSet presAssocID="{D1C3AB9D-2B6B-9347-8AFE-29C65929F463}" presName="horFlow" presStyleCnt="0"/>
      <dgm:spPr/>
    </dgm:pt>
    <dgm:pt modelId="{ACEB366B-2C6C-3049-85BB-8600293E520D}" type="pres">
      <dgm:prSet presAssocID="{D1C3AB9D-2B6B-9347-8AFE-29C65929F463}" presName="bigChev" presStyleLbl="node1" presStyleIdx="0" presStyleCnt="7" custScaleX="178414" custLinFactNeighborX="2205" custLinFactNeighborY="1059"/>
      <dgm:spPr/>
    </dgm:pt>
    <dgm:pt modelId="{9EF24E39-7178-E944-AC4A-57A2292DA02F}" type="pres">
      <dgm:prSet presAssocID="{D1C3AB9D-2B6B-9347-8AFE-29C65929F463}" presName="vSp" presStyleCnt="0"/>
      <dgm:spPr/>
    </dgm:pt>
    <dgm:pt modelId="{ADB6A9DE-1E2D-E449-8D77-E882F6C4C898}" type="pres">
      <dgm:prSet presAssocID="{A518A464-B055-4348-BC42-9F31D5B9202F}" presName="horFlow" presStyleCnt="0"/>
      <dgm:spPr/>
    </dgm:pt>
    <dgm:pt modelId="{9F81E647-E2D3-4C42-8ACB-5FE42CCF9BD1}" type="pres">
      <dgm:prSet presAssocID="{A518A464-B055-4348-BC42-9F31D5B9202F}" presName="bigChev" presStyleLbl="node1" presStyleIdx="1" presStyleCnt="7" custScaleX="182715" custLinFactNeighborX="-1434"/>
      <dgm:spPr/>
    </dgm:pt>
    <dgm:pt modelId="{CFA7D1B9-E800-A74D-A031-CC94B981D7DA}" type="pres">
      <dgm:prSet presAssocID="{A518A464-B055-4348-BC42-9F31D5B9202F}" presName="vSp" presStyleCnt="0"/>
      <dgm:spPr/>
    </dgm:pt>
    <dgm:pt modelId="{70B69E2B-FBD7-6D48-9846-992CA57CE1B3}" type="pres">
      <dgm:prSet presAssocID="{7E0EC2E9-6EBB-9B44-800E-8EE8A2784344}" presName="horFlow" presStyleCnt="0"/>
      <dgm:spPr/>
    </dgm:pt>
    <dgm:pt modelId="{A522CFDD-F8DC-E64D-A423-93BEED560A71}" type="pres">
      <dgm:prSet presAssocID="{7E0EC2E9-6EBB-9B44-800E-8EE8A2784344}" presName="bigChev" presStyleLbl="node1" presStyleIdx="2" presStyleCnt="7" custScaleX="179847"/>
      <dgm:spPr/>
    </dgm:pt>
    <dgm:pt modelId="{530120D6-284C-E249-B49B-DFB81965E26C}" type="pres">
      <dgm:prSet presAssocID="{7E0EC2E9-6EBB-9B44-800E-8EE8A2784344}" presName="vSp" presStyleCnt="0"/>
      <dgm:spPr/>
    </dgm:pt>
    <dgm:pt modelId="{A8ECE714-38BE-1549-B6B2-D23A8A2D6B49}" type="pres">
      <dgm:prSet presAssocID="{4CE87B5C-82FA-4342-9D92-4FCC412E6D11}" presName="horFlow" presStyleCnt="0"/>
      <dgm:spPr/>
    </dgm:pt>
    <dgm:pt modelId="{7C056EF1-0917-174B-9564-87C621281F94}" type="pres">
      <dgm:prSet presAssocID="{4CE87B5C-82FA-4342-9D92-4FCC412E6D11}" presName="bigChev" presStyleLbl="node1" presStyleIdx="3" presStyleCnt="7" custScaleX="179847"/>
      <dgm:spPr/>
    </dgm:pt>
    <dgm:pt modelId="{6A3F873D-0C00-504C-A1FF-6BD33B8E39DD}" type="pres">
      <dgm:prSet presAssocID="{4CE87B5C-82FA-4342-9D92-4FCC412E6D11}" presName="vSp" presStyleCnt="0"/>
      <dgm:spPr/>
    </dgm:pt>
    <dgm:pt modelId="{0038BE10-1195-4241-8B1A-04052D6D6CFF}" type="pres">
      <dgm:prSet presAssocID="{218D5A32-DEF2-604E-9EF6-601905994338}" presName="horFlow" presStyleCnt="0"/>
      <dgm:spPr/>
    </dgm:pt>
    <dgm:pt modelId="{BD40F149-94D9-7C46-9721-8E6D1D06223D}" type="pres">
      <dgm:prSet presAssocID="{218D5A32-DEF2-604E-9EF6-601905994338}" presName="bigChev" presStyleLbl="node1" presStyleIdx="4" presStyleCnt="7" custScaleX="178411" custLinFactNeighborX="2868" custLinFactNeighborY="4823"/>
      <dgm:spPr/>
    </dgm:pt>
    <dgm:pt modelId="{17DA89D5-9016-3448-95D3-34EFDFE52B40}" type="pres">
      <dgm:prSet presAssocID="{218D5A32-DEF2-604E-9EF6-601905994338}" presName="vSp" presStyleCnt="0"/>
      <dgm:spPr/>
    </dgm:pt>
    <dgm:pt modelId="{E3DA75E5-B9BC-CC46-BA24-517D97E29F3E}" type="pres">
      <dgm:prSet presAssocID="{93F98E2E-62D7-174E-BA4C-9BC2C5568A1F}" presName="horFlow" presStyleCnt="0"/>
      <dgm:spPr/>
    </dgm:pt>
    <dgm:pt modelId="{EF2AF925-A3F0-EA46-8C8C-6ABD46CF25CC}" type="pres">
      <dgm:prSet presAssocID="{93F98E2E-62D7-174E-BA4C-9BC2C5568A1F}" presName="bigChev" presStyleLbl="node1" presStyleIdx="5" presStyleCnt="7" custScaleX="181617" custLinFactNeighborY="3582"/>
      <dgm:spPr/>
    </dgm:pt>
    <dgm:pt modelId="{6BF78624-3DBD-0D47-B982-1A37FF726506}" type="pres">
      <dgm:prSet presAssocID="{93F98E2E-62D7-174E-BA4C-9BC2C5568A1F}" presName="vSp" presStyleCnt="0"/>
      <dgm:spPr/>
    </dgm:pt>
    <dgm:pt modelId="{47131B50-C7BF-6E4F-B763-F2EF8FC1EB93}" type="pres">
      <dgm:prSet presAssocID="{C9BBF9C9-C0B1-584D-81EE-EEEA222A66B6}" presName="horFlow" presStyleCnt="0"/>
      <dgm:spPr/>
    </dgm:pt>
    <dgm:pt modelId="{2F7D09A1-70A1-554D-A8A1-3A0090DDFB51}" type="pres">
      <dgm:prSet presAssocID="{C9BBF9C9-C0B1-584D-81EE-EEEA222A66B6}" presName="bigChev" presStyleLbl="node1" presStyleIdx="6" presStyleCnt="7" custScaleX="182443"/>
      <dgm:spPr/>
    </dgm:pt>
  </dgm:ptLst>
  <dgm:cxnLst>
    <dgm:cxn modelId="{B24FA910-DF0A-5745-8D7E-6351A8824E44}" srcId="{1BCB4721-68EE-F549-9E3F-1158C59723A4}" destId="{A518A464-B055-4348-BC42-9F31D5B9202F}" srcOrd="1" destOrd="0" parTransId="{0BB25415-E830-7E4D-8BED-4A25F3A0913E}" sibTransId="{29CFCC05-921B-C44C-8508-C9A37F95E785}"/>
    <dgm:cxn modelId="{2AB7931C-2BA2-B244-8172-E38CE11C1492}" type="presOf" srcId="{7E0EC2E9-6EBB-9B44-800E-8EE8A2784344}" destId="{A522CFDD-F8DC-E64D-A423-93BEED560A71}" srcOrd="0" destOrd="0" presId="urn:microsoft.com/office/officeart/2005/8/layout/lProcess3"/>
    <dgm:cxn modelId="{A1DF7E32-8E59-1E40-9430-EA5FA84A52CB}" srcId="{1BCB4721-68EE-F549-9E3F-1158C59723A4}" destId="{93F98E2E-62D7-174E-BA4C-9BC2C5568A1F}" srcOrd="5" destOrd="0" parTransId="{6846E411-08C0-D64F-87B2-569D046A8DED}" sibTransId="{76D9551A-0969-BD47-BD73-094A9B161B32}"/>
    <dgm:cxn modelId="{8AD2CB66-06CA-7C47-A555-2AA007862B66}" type="presOf" srcId="{1BCB4721-68EE-F549-9E3F-1158C59723A4}" destId="{59B584D4-2CD3-424C-A157-7DE75CA66D3E}" srcOrd="0" destOrd="0" presId="urn:microsoft.com/office/officeart/2005/8/layout/lProcess3"/>
    <dgm:cxn modelId="{93F2AC6B-2D3E-BB41-B0DC-B7D3CDA6B33F}" type="presOf" srcId="{4CE87B5C-82FA-4342-9D92-4FCC412E6D11}" destId="{7C056EF1-0917-174B-9564-87C621281F94}" srcOrd="0" destOrd="0" presId="urn:microsoft.com/office/officeart/2005/8/layout/lProcess3"/>
    <dgm:cxn modelId="{167E3881-FA83-5D4A-95E0-755ECC022C04}" type="presOf" srcId="{218D5A32-DEF2-604E-9EF6-601905994338}" destId="{BD40F149-94D9-7C46-9721-8E6D1D06223D}" srcOrd="0" destOrd="0" presId="urn:microsoft.com/office/officeart/2005/8/layout/lProcess3"/>
    <dgm:cxn modelId="{15523884-D571-704B-8C5C-CDE3F9076A1E}" srcId="{1BCB4721-68EE-F549-9E3F-1158C59723A4}" destId="{D1C3AB9D-2B6B-9347-8AFE-29C65929F463}" srcOrd="0" destOrd="0" parTransId="{7C9A976B-E758-FF4B-B7FD-D988BDD36BF8}" sibTransId="{F70EA388-8CCE-CF44-BCD7-BCC8E7A7E0DA}"/>
    <dgm:cxn modelId="{B5E1E992-9DD1-3740-838B-B25F558D278A}" type="presOf" srcId="{A518A464-B055-4348-BC42-9F31D5B9202F}" destId="{9F81E647-E2D3-4C42-8ACB-5FE42CCF9BD1}" srcOrd="0" destOrd="0" presId="urn:microsoft.com/office/officeart/2005/8/layout/lProcess3"/>
    <dgm:cxn modelId="{77DC9D97-B1A6-6E4B-BBFA-CC0A3C1A2E6C}" type="presOf" srcId="{93F98E2E-62D7-174E-BA4C-9BC2C5568A1F}" destId="{EF2AF925-A3F0-EA46-8C8C-6ABD46CF25CC}" srcOrd="0" destOrd="0" presId="urn:microsoft.com/office/officeart/2005/8/layout/lProcess3"/>
    <dgm:cxn modelId="{3BCD15B8-2D1D-F54B-9FB5-99B2C0006E64}" srcId="{1BCB4721-68EE-F549-9E3F-1158C59723A4}" destId="{4CE87B5C-82FA-4342-9D92-4FCC412E6D11}" srcOrd="3" destOrd="0" parTransId="{01AAEBCC-A375-2244-BD07-7A078878E75A}" sibTransId="{25C6FCD8-FFBC-1C4A-ADBD-F291C76560D0}"/>
    <dgm:cxn modelId="{151BC9BD-8AE4-5146-833F-B6862DE8760A}" type="presOf" srcId="{D1C3AB9D-2B6B-9347-8AFE-29C65929F463}" destId="{ACEB366B-2C6C-3049-85BB-8600293E520D}" srcOrd="0" destOrd="0" presId="urn:microsoft.com/office/officeart/2005/8/layout/lProcess3"/>
    <dgm:cxn modelId="{3FCAE4DF-F9D0-8B43-9FBC-E7D97C30BB6F}" srcId="{1BCB4721-68EE-F549-9E3F-1158C59723A4}" destId="{C9BBF9C9-C0B1-584D-81EE-EEEA222A66B6}" srcOrd="6" destOrd="0" parTransId="{EEF09ED0-1AC1-7045-87E4-066931F38BB9}" sibTransId="{44F1652E-AB65-D74F-B41D-5852B91C7554}"/>
    <dgm:cxn modelId="{095A05EB-6429-CA40-B616-F4BF0C28E48B}" srcId="{1BCB4721-68EE-F549-9E3F-1158C59723A4}" destId="{218D5A32-DEF2-604E-9EF6-601905994338}" srcOrd="4" destOrd="0" parTransId="{99DDE2C7-6CC8-0A41-96B4-5EB266992AB1}" sibTransId="{F8B47AA9-810C-3A43-BBB2-D71128E9F6AF}"/>
    <dgm:cxn modelId="{26EE5BEF-0EFA-774F-BCE9-E0975941BAE9}" srcId="{1BCB4721-68EE-F549-9E3F-1158C59723A4}" destId="{7E0EC2E9-6EBB-9B44-800E-8EE8A2784344}" srcOrd="2" destOrd="0" parTransId="{D5C5AD97-2CBA-9743-A047-33BB7972D318}" sibTransId="{84EED3D8-622C-7C41-8661-9CB4EF65FFA6}"/>
    <dgm:cxn modelId="{B40D17FA-F511-E44E-AEB3-8D1D97BD2167}" type="presOf" srcId="{C9BBF9C9-C0B1-584D-81EE-EEEA222A66B6}" destId="{2F7D09A1-70A1-554D-A8A1-3A0090DDFB51}" srcOrd="0" destOrd="0" presId="urn:microsoft.com/office/officeart/2005/8/layout/lProcess3"/>
    <dgm:cxn modelId="{3689AD60-86F3-7E4A-AAE9-991DD12DA755}" type="presParOf" srcId="{59B584D4-2CD3-424C-A157-7DE75CA66D3E}" destId="{4A36A725-2D9A-C144-BD62-DE92A54675A9}" srcOrd="0" destOrd="0" presId="urn:microsoft.com/office/officeart/2005/8/layout/lProcess3"/>
    <dgm:cxn modelId="{E11936DE-4A70-FD43-83BC-D0431B530BF4}" type="presParOf" srcId="{4A36A725-2D9A-C144-BD62-DE92A54675A9}" destId="{ACEB366B-2C6C-3049-85BB-8600293E520D}" srcOrd="0" destOrd="0" presId="urn:microsoft.com/office/officeart/2005/8/layout/lProcess3"/>
    <dgm:cxn modelId="{E43F54E5-05BB-D846-B03F-6D137C746990}" type="presParOf" srcId="{59B584D4-2CD3-424C-A157-7DE75CA66D3E}" destId="{9EF24E39-7178-E944-AC4A-57A2292DA02F}" srcOrd="1" destOrd="0" presId="urn:microsoft.com/office/officeart/2005/8/layout/lProcess3"/>
    <dgm:cxn modelId="{690D82C4-C21A-5247-BC58-DEBC85CF5C23}" type="presParOf" srcId="{59B584D4-2CD3-424C-A157-7DE75CA66D3E}" destId="{ADB6A9DE-1E2D-E449-8D77-E882F6C4C898}" srcOrd="2" destOrd="0" presId="urn:microsoft.com/office/officeart/2005/8/layout/lProcess3"/>
    <dgm:cxn modelId="{423B1BB6-E3C2-C64B-982C-F99C5C12B45C}" type="presParOf" srcId="{ADB6A9DE-1E2D-E449-8D77-E882F6C4C898}" destId="{9F81E647-E2D3-4C42-8ACB-5FE42CCF9BD1}" srcOrd="0" destOrd="0" presId="urn:microsoft.com/office/officeart/2005/8/layout/lProcess3"/>
    <dgm:cxn modelId="{C0FC36D8-8DBB-2B41-BEF6-E5731037F505}" type="presParOf" srcId="{59B584D4-2CD3-424C-A157-7DE75CA66D3E}" destId="{CFA7D1B9-E800-A74D-A031-CC94B981D7DA}" srcOrd="3" destOrd="0" presId="urn:microsoft.com/office/officeart/2005/8/layout/lProcess3"/>
    <dgm:cxn modelId="{05CAD691-E5D1-0743-84BA-9E1711BFBA90}" type="presParOf" srcId="{59B584D4-2CD3-424C-A157-7DE75CA66D3E}" destId="{70B69E2B-FBD7-6D48-9846-992CA57CE1B3}" srcOrd="4" destOrd="0" presId="urn:microsoft.com/office/officeart/2005/8/layout/lProcess3"/>
    <dgm:cxn modelId="{1FDC47DC-CF20-F84B-9DA9-1DB69E3AF6EB}" type="presParOf" srcId="{70B69E2B-FBD7-6D48-9846-992CA57CE1B3}" destId="{A522CFDD-F8DC-E64D-A423-93BEED560A71}" srcOrd="0" destOrd="0" presId="urn:microsoft.com/office/officeart/2005/8/layout/lProcess3"/>
    <dgm:cxn modelId="{B195369C-6512-FF4D-9BE2-15B5577F5E76}" type="presParOf" srcId="{59B584D4-2CD3-424C-A157-7DE75CA66D3E}" destId="{530120D6-284C-E249-B49B-DFB81965E26C}" srcOrd="5" destOrd="0" presId="urn:microsoft.com/office/officeart/2005/8/layout/lProcess3"/>
    <dgm:cxn modelId="{B251CAF9-34A0-CE45-94D6-66863F7AF758}" type="presParOf" srcId="{59B584D4-2CD3-424C-A157-7DE75CA66D3E}" destId="{A8ECE714-38BE-1549-B6B2-D23A8A2D6B49}" srcOrd="6" destOrd="0" presId="urn:microsoft.com/office/officeart/2005/8/layout/lProcess3"/>
    <dgm:cxn modelId="{8D7068C3-0577-524F-B857-5B3DA606DF01}" type="presParOf" srcId="{A8ECE714-38BE-1549-B6B2-D23A8A2D6B49}" destId="{7C056EF1-0917-174B-9564-87C621281F94}" srcOrd="0" destOrd="0" presId="urn:microsoft.com/office/officeart/2005/8/layout/lProcess3"/>
    <dgm:cxn modelId="{D311E88C-38E2-A642-9307-CCE4E12726CF}" type="presParOf" srcId="{59B584D4-2CD3-424C-A157-7DE75CA66D3E}" destId="{6A3F873D-0C00-504C-A1FF-6BD33B8E39DD}" srcOrd="7" destOrd="0" presId="urn:microsoft.com/office/officeart/2005/8/layout/lProcess3"/>
    <dgm:cxn modelId="{1DCD73D3-2EF0-074F-9587-513078D5AC50}" type="presParOf" srcId="{59B584D4-2CD3-424C-A157-7DE75CA66D3E}" destId="{0038BE10-1195-4241-8B1A-04052D6D6CFF}" srcOrd="8" destOrd="0" presId="urn:microsoft.com/office/officeart/2005/8/layout/lProcess3"/>
    <dgm:cxn modelId="{1CC0FEC7-7A67-A14E-A87E-805E6F1A0BE0}" type="presParOf" srcId="{0038BE10-1195-4241-8B1A-04052D6D6CFF}" destId="{BD40F149-94D9-7C46-9721-8E6D1D06223D}" srcOrd="0" destOrd="0" presId="urn:microsoft.com/office/officeart/2005/8/layout/lProcess3"/>
    <dgm:cxn modelId="{4E11DBBC-F2BC-3B45-9174-0E88C8548E4A}" type="presParOf" srcId="{59B584D4-2CD3-424C-A157-7DE75CA66D3E}" destId="{17DA89D5-9016-3448-95D3-34EFDFE52B40}" srcOrd="9" destOrd="0" presId="urn:microsoft.com/office/officeart/2005/8/layout/lProcess3"/>
    <dgm:cxn modelId="{158DAD24-9429-5C4D-9505-85E162F9DF18}" type="presParOf" srcId="{59B584D4-2CD3-424C-A157-7DE75CA66D3E}" destId="{E3DA75E5-B9BC-CC46-BA24-517D97E29F3E}" srcOrd="10" destOrd="0" presId="urn:microsoft.com/office/officeart/2005/8/layout/lProcess3"/>
    <dgm:cxn modelId="{4F071A50-7FDB-0A48-BB5A-AD31D4BA9110}" type="presParOf" srcId="{E3DA75E5-B9BC-CC46-BA24-517D97E29F3E}" destId="{EF2AF925-A3F0-EA46-8C8C-6ABD46CF25CC}" srcOrd="0" destOrd="0" presId="urn:microsoft.com/office/officeart/2005/8/layout/lProcess3"/>
    <dgm:cxn modelId="{E3DD9AA6-28CC-B44A-B62F-A4F711DB6090}" type="presParOf" srcId="{59B584D4-2CD3-424C-A157-7DE75CA66D3E}" destId="{6BF78624-3DBD-0D47-B982-1A37FF726506}" srcOrd="11" destOrd="0" presId="urn:microsoft.com/office/officeart/2005/8/layout/lProcess3"/>
    <dgm:cxn modelId="{E6D123FB-1E41-0242-8474-753D796F578E}" type="presParOf" srcId="{59B584D4-2CD3-424C-A157-7DE75CA66D3E}" destId="{47131B50-C7BF-6E4F-B763-F2EF8FC1EB93}" srcOrd="12" destOrd="0" presId="urn:microsoft.com/office/officeart/2005/8/layout/lProcess3"/>
    <dgm:cxn modelId="{B066D0A7-E91E-D840-ACA4-C78B059946F6}" type="presParOf" srcId="{47131B50-C7BF-6E4F-B763-F2EF8FC1EB93}" destId="{2F7D09A1-70A1-554D-A8A1-3A0090DDFB51}"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E165C5-7483-2F4D-BC48-0006888256EA}" type="doc">
      <dgm:prSet loTypeId="urn:microsoft.com/office/officeart/2008/layout/VerticalAccentList" loCatId="process" qsTypeId="urn:microsoft.com/office/officeart/2005/8/quickstyle/simple1" qsCatId="simple" csTypeId="urn:microsoft.com/office/officeart/2005/8/colors/accent1_2" csCatId="accent1" phldr="1"/>
      <dgm:spPr/>
      <dgm:t>
        <a:bodyPr/>
        <a:lstStyle/>
        <a:p>
          <a:endParaRPr lang="en-US"/>
        </a:p>
      </dgm:t>
    </dgm:pt>
    <dgm:pt modelId="{D06DFEF4-9471-554C-83AF-8E8A1E983E0B}">
      <dgm:prSet/>
      <dgm:spPr/>
      <dgm:t>
        <a:bodyPr/>
        <a:lstStyle/>
        <a:p>
          <a:r>
            <a:rPr lang="en-US" b="1" dirty="0">
              <a:solidFill>
                <a:srgbClr val="002060"/>
              </a:solidFill>
            </a:rPr>
            <a:t>Left last job, Not appreciated for work</a:t>
          </a:r>
        </a:p>
      </dgm:t>
    </dgm:pt>
    <dgm:pt modelId="{88B6C6AA-DFE3-4E4E-B5EA-7BE3519D6942}" type="parTrans" cxnId="{384029C1-B378-354E-9FDC-FD61F40D5931}">
      <dgm:prSet/>
      <dgm:spPr/>
      <dgm:t>
        <a:bodyPr/>
        <a:lstStyle/>
        <a:p>
          <a:endParaRPr lang="en-US"/>
        </a:p>
      </dgm:t>
    </dgm:pt>
    <dgm:pt modelId="{D18B52B0-D142-354C-B986-27D9948AEE86}" type="sibTrans" cxnId="{384029C1-B378-354E-9FDC-FD61F40D5931}">
      <dgm:prSet/>
      <dgm:spPr/>
      <dgm:t>
        <a:bodyPr/>
        <a:lstStyle/>
        <a:p>
          <a:endParaRPr lang="en-US"/>
        </a:p>
      </dgm:t>
    </dgm:pt>
    <dgm:pt modelId="{2A58D8EC-D683-7A4D-B702-96C5DA219B8D}">
      <dgm:prSet/>
      <dgm:spPr/>
      <dgm:t>
        <a:bodyPr/>
        <a:lstStyle/>
        <a:p>
          <a:r>
            <a:rPr lang="en-US" b="1" dirty="0">
              <a:solidFill>
                <a:srgbClr val="002060"/>
              </a:solidFill>
            </a:rPr>
            <a:t>Disparaging talk about colleagues/ manager</a:t>
          </a:r>
        </a:p>
      </dgm:t>
    </dgm:pt>
    <dgm:pt modelId="{301A05B7-CD49-4E4E-97D0-F009646E4FA5}" type="parTrans" cxnId="{3D0F4C8F-3F76-414A-A236-E702D4C98766}">
      <dgm:prSet/>
      <dgm:spPr/>
      <dgm:t>
        <a:bodyPr/>
        <a:lstStyle/>
        <a:p>
          <a:endParaRPr lang="en-US"/>
        </a:p>
      </dgm:t>
    </dgm:pt>
    <dgm:pt modelId="{BA85ABAA-D791-7944-BB06-7928946B2C3A}" type="sibTrans" cxnId="{3D0F4C8F-3F76-414A-A236-E702D4C98766}">
      <dgm:prSet/>
      <dgm:spPr/>
      <dgm:t>
        <a:bodyPr/>
        <a:lstStyle/>
        <a:p>
          <a:endParaRPr lang="en-US"/>
        </a:p>
      </dgm:t>
    </dgm:pt>
    <dgm:pt modelId="{CB669E51-110D-3C46-868F-207B3CA25FD0}">
      <dgm:prSet/>
      <dgm:spPr/>
      <dgm:t>
        <a:bodyPr/>
        <a:lstStyle/>
        <a:p>
          <a:r>
            <a:rPr lang="en-US" b="1" dirty="0">
              <a:solidFill>
                <a:srgbClr val="002060"/>
              </a:solidFill>
            </a:rPr>
            <a:t>Disrespect authority,  dislike of policies</a:t>
          </a:r>
        </a:p>
      </dgm:t>
    </dgm:pt>
    <dgm:pt modelId="{69062BAC-191C-C347-8356-DEFA0E79EA4A}" type="parTrans" cxnId="{244102C4-41B4-CC42-9C63-FCD57FDD0DAA}">
      <dgm:prSet/>
      <dgm:spPr/>
      <dgm:t>
        <a:bodyPr/>
        <a:lstStyle/>
        <a:p>
          <a:endParaRPr lang="en-US"/>
        </a:p>
      </dgm:t>
    </dgm:pt>
    <dgm:pt modelId="{C8D28A21-5CDC-C34A-9E9B-A6F67BAE236D}" type="sibTrans" cxnId="{244102C4-41B4-CC42-9C63-FCD57FDD0DAA}">
      <dgm:prSet/>
      <dgm:spPr/>
      <dgm:t>
        <a:bodyPr/>
        <a:lstStyle/>
        <a:p>
          <a:endParaRPr lang="en-US"/>
        </a:p>
      </dgm:t>
    </dgm:pt>
    <dgm:pt modelId="{51EBB951-FA44-E349-8CE6-16A7B72C5A61}">
      <dgm:prSet/>
      <dgm:spPr/>
      <dgm:t>
        <a:bodyPr/>
        <a:lstStyle/>
        <a:p>
          <a:r>
            <a:rPr lang="en-US" b="1" dirty="0">
              <a:solidFill>
                <a:srgbClr val="002060"/>
              </a:solidFill>
            </a:rPr>
            <a:t>Ask about jealous coworkers / others promotions</a:t>
          </a:r>
        </a:p>
      </dgm:t>
    </dgm:pt>
    <dgm:pt modelId="{AAD38FBF-B94D-9940-BF8B-8640F88DF28C}" type="parTrans" cxnId="{0C2D3EC3-FDF8-D34F-B529-7FEB89AD90E6}">
      <dgm:prSet/>
      <dgm:spPr/>
      <dgm:t>
        <a:bodyPr/>
        <a:lstStyle/>
        <a:p>
          <a:endParaRPr lang="en-US"/>
        </a:p>
      </dgm:t>
    </dgm:pt>
    <dgm:pt modelId="{A5460561-7D80-5643-B060-55D7024C5F37}" type="sibTrans" cxnId="{0C2D3EC3-FDF8-D34F-B529-7FEB89AD90E6}">
      <dgm:prSet/>
      <dgm:spPr/>
      <dgm:t>
        <a:bodyPr/>
        <a:lstStyle/>
        <a:p>
          <a:endParaRPr lang="en-US"/>
        </a:p>
      </dgm:t>
    </dgm:pt>
    <dgm:pt modelId="{11A6B52B-2BC3-9448-BE1A-CE92813CB13C}">
      <dgm:prSet/>
      <dgm:spPr/>
      <dgm:t>
        <a:bodyPr/>
        <a:lstStyle/>
        <a:p>
          <a:r>
            <a:rPr lang="en-US" b="1" dirty="0">
              <a:solidFill>
                <a:srgbClr val="002060"/>
              </a:solidFill>
            </a:rPr>
            <a:t>Excessive self-praise, unrealistic boasting</a:t>
          </a:r>
        </a:p>
      </dgm:t>
    </dgm:pt>
    <dgm:pt modelId="{AB648252-A089-0448-9D7C-5E362AAFBBF1}" type="parTrans" cxnId="{627ACDE5-6500-AE41-89F5-C43EFB325E15}">
      <dgm:prSet/>
      <dgm:spPr/>
      <dgm:t>
        <a:bodyPr/>
        <a:lstStyle/>
        <a:p>
          <a:endParaRPr lang="en-US"/>
        </a:p>
      </dgm:t>
    </dgm:pt>
    <dgm:pt modelId="{5C6E472F-91F5-C940-AEC9-9546834FCEEE}" type="sibTrans" cxnId="{627ACDE5-6500-AE41-89F5-C43EFB325E15}">
      <dgm:prSet/>
      <dgm:spPr/>
      <dgm:t>
        <a:bodyPr/>
        <a:lstStyle/>
        <a:p>
          <a:endParaRPr lang="en-US"/>
        </a:p>
      </dgm:t>
    </dgm:pt>
    <dgm:pt modelId="{D0B64423-CABA-C649-A059-529DD7D097F9}">
      <dgm:prSet/>
      <dgm:spPr/>
      <dgm:t>
        <a:bodyPr/>
        <a:lstStyle/>
        <a:p>
          <a:r>
            <a:rPr lang="en-US" b="1" dirty="0">
              <a:solidFill>
                <a:srgbClr val="002060"/>
              </a:solidFill>
            </a:rPr>
            <a:t>Make unrealistic promises / can’t provide plan</a:t>
          </a:r>
        </a:p>
      </dgm:t>
    </dgm:pt>
    <dgm:pt modelId="{E977CC0A-9E12-4A49-8A14-9A1023F4C387}" type="parTrans" cxnId="{66AA0D43-E62C-F84C-9B8D-1AA3B77F5C17}">
      <dgm:prSet/>
      <dgm:spPr/>
      <dgm:t>
        <a:bodyPr/>
        <a:lstStyle/>
        <a:p>
          <a:endParaRPr lang="en-US"/>
        </a:p>
      </dgm:t>
    </dgm:pt>
    <dgm:pt modelId="{A79FC5B9-F162-514C-83F4-1DF2D7DDB8B7}" type="sibTrans" cxnId="{66AA0D43-E62C-F84C-9B8D-1AA3B77F5C17}">
      <dgm:prSet/>
      <dgm:spPr/>
      <dgm:t>
        <a:bodyPr/>
        <a:lstStyle/>
        <a:p>
          <a:endParaRPr lang="en-US"/>
        </a:p>
      </dgm:t>
    </dgm:pt>
    <dgm:pt modelId="{39377B1A-387B-5A4D-88D0-D7FD171BBCA4}">
      <dgm:prSet/>
      <dgm:spPr/>
      <dgm:t>
        <a:bodyPr/>
        <a:lstStyle/>
        <a:p>
          <a:r>
            <a:rPr lang="en-US" b="1" dirty="0">
              <a:solidFill>
                <a:srgbClr val="002060"/>
              </a:solidFill>
            </a:rPr>
            <a:t>Not actively listening/ redirects back to them</a:t>
          </a:r>
        </a:p>
      </dgm:t>
    </dgm:pt>
    <dgm:pt modelId="{1C713D77-59AA-E44E-8668-A34A3CBACEE1}" type="parTrans" cxnId="{710A6F85-A32F-834D-B0AE-B1A925BF55FA}">
      <dgm:prSet/>
      <dgm:spPr/>
      <dgm:t>
        <a:bodyPr/>
        <a:lstStyle/>
        <a:p>
          <a:endParaRPr lang="en-US"/>
        </a:p>
      </dgm:t>
    </dgm:pt>
    <dgm:pt modelId="{4FBCAE85-D7DF-FB41-BF2C-6DC7C42A662A}" type="sibTrans" cxnId="{710A6F85-A32F-834D-B0AE-B1A925BF55FA}">
      <dgm:prSet/>
      <dgm:spPr/>
      <dgm:t>
        <a:bodyPr/>
        <a:lstStyle/>
        <a:p>
          <a:endParaRPr lang="en-US"/>
        </a:p>
      </dgm:t>
    </dgm:pt>
    <dgm:pt modelId="{E9D88CD6-E655-A04A-89DF-292B6A10FFF7}" type="pres">
      <dgm:prSet presAssocID="{40E165C5-7483-2F4D-BC48-0006888256EA}" presName="Name0" presStyleCnt="0">
        <dgm:presLayoutVars>
          <dgm:chMax/>
          <dgm:chPref/>
          <dgm:dir/>
        </dgm:presLayoutVars>
      </dgm:prSet>
      <dgm:spPr/>
    </dgm:pt>
    <dgm:pt modelId="{D0060819-9072-814F-93F1-69FCEF0C3E75}" type="pres">
      <dgm:prSet presAssocID="{D06DFEF4-9471-554C-83AF-8E8A1E983E0B}" presName="parenttextcomposite" presStyleCnt="0"/>
      <dgm:spPr/>
    </dgm:pt>
    <dgm:pt modelId="{3F179ABA-1FB3-AE4B-9167-C961507FF740}" type="pres">
      <dgm:prSet presAssocID="{D06DFEF4-9471-554C-83AF-8E8A1E983E0B}" presName="parenttext" presStyleLbl="revTx" presStyleIdx="0" presStyleCnt="7">
        <dgm:presLayoutVars>
          <dgm:chMax/>
          <dgm:chPref val="2"/>
          <dgm:bulletEnabled val="1"/>
        </dgm:presLayoutVars>
      </dgm:prSet>
      <dgm:spPr/>
    </dgm:pt>
    <dgm:pt modelId="{95D3E268-5FC3-E74C-846B-652487F45B3D}" type="pres">
      <dgm:prSet presAssocID="{D06DFEF4-9471-554C-83AF-8E8A1E983E0B}" presName="parallelogramComposite" presStyleCnt="0"/>
      <dgm:spPr/>
    </dgm:pt>
    <dgm:pt modelId="{C6E4097D-C63D-1F4C-97A6-94ECE94D2F0B}" type="pres">
      <dgm:prSet presAssocID="{D06DFEF4-9471-554C-83AF-8E8A1E983E0B}" presName="parallelogram1" presStyleLbl="alignNode1" presStyleIdx="0" presStyleCnt="49"/>
      <dgm:spPr>
        <a:solidFill>
          <a:schemeClr val="accent5">
            <a:lumMod val="60000"/>
            <a:lumOff val="40000"/>
          </a:schemeClr>
        </a:solidFill>
        <a:ln>
          <a:noFill/>
        </a:ln>
      </dgm:spPr>
    </dgm:pt>
    <dgm:pt modelId="{08691081-959B-E44E-9AE4-3073ACED7A7C}" type="pres">
      <dgm:prSet presAssocID="{D06DFEF4-9471-554C-83AF-8E8A1E983E0B}" presName="parallelogram2" presStyleLbl="alignNode1" presStyleIdx="1" presStyleCnt="49"/>
      <dgm:spPr>
        <a:solidFill>
          <a:schemeClr val="accent5">
            <a:lumMod val="60000"/>
            <a:lumOff val="40000"/>
          </a:schemeClr>
        </a:solidFill>
        <a:ln>
          <a:noFill/>
        </a:ln>
      </dgm:spPr>
    </dgm:pt>
    <dgm:pt modelId="{DBBC1D85-8F28-1042-B441-941C5C2B2BCD}" type="pres">
      <dgm:prSet presAssocID="{D06DFEF4-9471-554C-83AF-8E8A1E983E0B}" presName="parallelogram3" presStyleLbl="alignNode1" presStyleIdx="2" presStyleCnt="49"/>
      <dgm:spPr>
        <a:solidFill>
          <a:schemeClr val="accent5">
            <a:lumMod val="60000"/>
            <a:lumOff val="40000"/>
          </a:schemeClr>
        </a:solidFill>
        <a:ln>
          <a:noFill/>
        </a:ln>
      </dgm:spPr>
    </dgm:pt>
    <dgm:pt modelId="{AC55D7E0-4F96-BF47-B371-B8939EDC60E7}" type="pres">
      <dgm:prSet presAssocID="{D06DFEF4-9471-554C-83AF-8E8A1E983E0B}" presName="parallelogram4" presStyleLbl="alignNode1" presStyleIdx="3" presStyleCnt="49"/>
      <dgm:spPr>
        <a:solidFill>
          <a:schemeClr val="accent5">
            <a:lumMod val="60000"/>
            <a:lumOff val="40000"/>
          </a:schemeClr>
        </a:solidFill>
        <a:ln>
          <a:noFill/>
        </a:ln>
      </dgm:spPr>
    </dgm:pt>
    <dgm:pt modelId="{A3D60B4F-1CD7-4A4A-BACA-B1E99F885062}" type="pres">
      <dgm:prSet presAssocID="{D06DFEF4-9471-554C-83AF-8E8A1E983E0B}" presName="parallelogram5" presStyleLbl="alignNode1" presStyleIdx="4" presStyleCnt="49"/>
      <dgm:spPr>
        <a:solidFill>
          <a:schemeClr val="accent5">
            <a:lumMod val="60000"/>
            <a:lumOff val="40000"/>
          </a:schemeClr>
        </a:solidFill>
        <a:ln>
          <a:noFill/>
        </a:ln>
      </dgm:spPr>
    </dgm:pt>
    <dgm:pt modelId="{C04B1A77-97D9-F14E-8F6A-BCB9FBCC02E3}" type="pres">
      <dgm:prSet presAssocID="{D06DFEF4-9471-554C-83AF-8E8A1E983E0B}" presName="parallelogram6" presStyleLbl="alignNode1" presStyleIdx="5" presStyleCnt="49"/>
      <dgm:spPr>
        <a:solidFill>
          <a:schemeClr val="accent5">
            <a:lumMod val="60000"/>
            <a:lumOff val="40000"/>
          </a:schemeClr>
        </a:solidFill>
        <a:ln>
          <a:noFill/>
        </a:ln>
      </dgm:spPr>
    </dgm:pt>
    <dgm:pt modelId="{AE323068-B7C1-2640-923D-525661C5765D}" type="pres">
      <dgm:prSet presAssocID="{D06DFEF4-9471-554C-83AF-8E8A1E983E0B}" presName="parallelogram7" presStyleLbl="alignNode1" presStyleIdx="6" presStyleCnt="49"/>
      <dgm:spPr>
        <a:solidFill>
          <a:schemeClr val="accent5">
            <a:lumMod val="60000"/>
            <a:lumOff val="40000"/>
          </a:schemeClr>
        </a:solidFill>
        <a:ln>
          <a:noFill/>
        </a:ln>
      </dgm:spPr>
    </dgm:pt>
    <dgm:pt modelId="{BE87EC42-A08A-6A42-BB93-8F076BC36C4D}" type="pres">
      <dgm:prSet presAssocID="{D18B52B0-D142-354C-B986-27D9948AEE86}" presName="sibTrans" presStyleCnt="0"/>
      <dgm:spPr/>
    </dgm:pt>
    <dgm:pt modelId="{CE201CD4-7082-8240-82E2-7491C3AF2A1B}" type="pres">
      <dgm:prSet presAssocID="{2A58D8EC-D683-7A4D-B702-96C5DA219B8D}" presName="parenttextcomposite" presStyleCnt="0"/>
      <dgm:spPr/>
    </dgm:pt>
    <dgm:pt modelId="{AA278FA3-3104-9848-BE8F-A92EE933AC5C}" type="pres">
      <dgm:prSet presAssocID="{2A58D8EC-D683-7A4D-B702-96C5DA219B8D}" presName="parenttext" presStyleLbl="revTx" presStyleIdx="1" presStyleCnt="7">
        <dgm:presLayoutVars>
          <dgm:chMax/>
          <dgm:chPref val="2"/>
          <dgm:bulletEnabled val="1"/>
        </dgm:presLayoutVars>
      </dgm:prSet>
      <dgm:spPr/>
    </dgm:pt>
    <dgm:pt modelId="{81838DB8-1314-F749-8DD0-82FA0593A270}" type="pres">
      <dgm:prSet presAssocID="{2A58D8EC-D683-7A4D-B702-96C5DA219B8D}" presName="parallelogramComposite" presStyleCnt="0"/>
      <dgm:spPr/>
    </dgm:pt>
    <dgm:pt modelId="{806F28A5-05B5-1A49-BFCC-B613350BD2FB}" type="pres">
      <dgm:prSet presAssocID="{2A58D8EC-D683-7A4D-B702-96C5DA219B8D}" presName="parallelogram1" presStyleLbl="alignNode1" presStyleIdx="7" presStyleCnt="49"/>
      <dgm:spPr>
        <a:solidFill>
          <a:schemeClr val="accent5">
            <a:lumMod val="60000"/>
            <a:lumOff val="40000"/>
          </a:schemeClr>
        </a:solidFill>
        <a:ln>
          <a:noFill/>
        </a:ln>
      </dgm:spPr>
    </dgm:pt>
    <dgm:pt modelId="{7A4EB149-47E8-1B42-A4EF-E0DDF8C46AD8}" type="pres">
      <dgm:prSet presAssocID="{2A58D8EC-D683-7A4D-B702-96C5DA219B8D}" presName="parallelogram2" presStyleLbl="alignNode1" presStyleIdx="8" presStyleCnt="49"/>
      <dgm:spPr>
        <a:solidFill>
          <a:schemeClr val="accent5">
            <a:lumMod val="60000"/>
            <a:lumOff val="40000"/>
          </a:schemeClr>
        </a:solidFill>
        <a:ln>
          <a:noFill/>
        </a:ln>
      </dgm:spPr>
    </dgm:pt>
    <dgm:pt modelId="{8B1A6B72-515F-9A44-BF7C-75CD96C01FF1}" type="pres">
      <dgm:prSet presAssocID="{2A58D8EC-D683-7A4D-B702-96C5DA219B8D}" presName="parallelogram3" presStyleLbl="alignNode1" presStyleIdx="9" presStyleCnt="49"/>
      <dgm:spPr>
        <a:solidFill>
          <a:schemeClr val="accent5">
            <a:lumMod val="60000"/>
            <a:lumOff val="40000"/>
          </a:schemeClr>
        </a:solidFill>
        <a:ln>
          <a:noFill/>
        </a:ln>
      </dgm:spPr>
    </dgm:pt>
    <dgm:pt modelId="{8A841F2C-0A5C-1B48-BA2E-873BB4431AA7}" type="pres">
      <dgm:prSet presAssocID="{2A58D8EC-D683-7A4D-B702-96C5DA219B8D}" presName="parallelogram4" presStyleLbl="alignNode1" presStyleIdx="10" presStyleCnt="49"/>
      <dgm:spPr>
        <a:solidFill>
          <a:schemeClr val="accent5">
            <a:lumMod val="60000"/>
            <a:lumOff val="40000"/>
          </a:schemeClr>
        </a:solidFill>
        <a:ln>
          <a:noFill/>
        </a:ln>
      </dgm:spPr>
    </dgm:pt>
    <dgm:pt modelId="{94F168C6-9F43-4544-BB76-8BFF64A0D111}" type="pres">
      <dgm:prSet presAssocID="{2A58D8EC-D683-7A4D-B702-96C5DA219B8D}" presName="parallelogram5" presStyleLbl="alignNode1" presStyleIdx="11" presStyleCnt="49"/>
      <dgm:spPr>
        <a:solidFill>
          <a:schemeClr val="accent5">
            <a:lumMod val="60000"/>
            <a:lumOff val="40000"/>
          </a:schemeClr>
        </a:solidFill>
        <a:ln>
          <a:noFill/>
        </a:ln>
      </dgm:spPr>
    </dgm:pt>
    <dgm:pt modelId="{D8F05BE1-37B6-9F4D-9424-4D170CEC8960}" type="pres">
      <dgm:prSet presAssocID="{2A58D8EC-D683-7A4D-B702-96C5DA219B8D}" presName="parallelogram6" presStyleLbl="alignNode1" presStyleIdx="12" presStyleCnt="49"/>
      <dgm:spPr>
        <a:solidFill>
          <a:schemeClr val="accent5">
            <a:lumMod val="60000"/>
            <a:lumOff val="40000"/>
          </a:schemeClr>
        </a:solidFill>
        <a:ln>
          <a:noFill/>
        </a:ln>
      </dgm:spPr>
    </dgm:pt>
    <dgm:pt modelId="{767409F9-66CF-B34A-8FD7-62BC6BE01325}" type="pres">
      <dgm:prSet presAssocID="{2A58D8EC-D683-7A4D-B702-96C5DA219B8D}" presName="parallelogram7" presStyleLbl="alignNode1" presStyleIdx="13" presStyleCnt="49"/>
      <dgm:spPr>
        <a:solidFill>
          <a:schemeClr val="accent5">
            <a:lumMod val="60000"/>
            <a:lumOff val="40000"/>
          </a:schemeClr>
        </a:solidFill>
        <a:ln>
          <a:noFill/>
        </a:ln>
      </dgm:spPr>
    </dgm:pt>
    <dgm:pt modelId="{A5D77278-F3B7-DD4C-BC17-6D3C429F85E7}" type="pres">
      <dgm:prSet presAssocID="{BA85ABAA-D791-7944-BB06-7928946B2C3A}" presName="sibTrans" presStyleCnt="0"/>
      <dgm:spPr/>
    </dgm:pt>
    <dgm:pt modelId="{826B5EDA-7518-9141-A0A6-53A6672F3130}" type="pres">
      <dgm:prSet presAssocID="{CB669E51-110D-3C46-868F-207B3CA25FD0}" presName="parenttextcomposite" presStyleCnt="0"/>
      <dgm:spPr/>
    </dgm:pt>
    <dgm:pt modelId="{4F1F8A3A-9ED1-E141-8643-C81CB92F9579}" type="pres">
      <dgm:prSet presAssocID="{CB669E51-110D-3C46-868F-207B3CA25FD0}" presName="parenttext" presStyleLbl="revTx" presStyleIdx="2" presStyleCnt="7">
        <dgm:presLayoutVars>
          <dgm:chMax/>
          <dgm:chPref val="2"/>
          <dgm:bulletEnabled val="1"/>
        </dgm:presLayoutVars>
      </dgm:prSet>
      <dgm:spPr/>
    </dgm:pt>
    <dgm:pt modelId="{93ECAE70-0CAA-5046-BCA3-64CDB6F76A02}" type="pres">
      <dgm:prSet presAssocID="{CB669E51-110D-3C46-868F-207B3CA25FD0}" presName="parallelogramComposite" presStyleCnt="0"/>
      <dgm:spPr/>
    </dgm:pt>
    <dgm:pt modelId="{7B28D1EF-50A8-2040-9877-B4A731A65213}" type="pres">
      <dgm:prSet presAssocID="{CB669E51-110D-3C46-868F-207B3CA25FD0}" presName="parallelogram1" presStyleLbl="alignNode1" presStyleIdx="14" presStyleCnt="49"/>
      <dgm:spPr>
        <a:solidFill>
          <a:schemeClr val="accent5">
            <a:lumMod val="60000"/>
            <a:lumOff val="40000"/>
          </a:schemeClr>
        </a:solidFill>
        <a:ln>
          <a:noFill/>
        </a:ln>
      </dgm:spPr>
    </dgm:pt>
    <dgm:pt modelId="{61A167A3-5852-1F40-B328-3646259B2635}" type="pres">
      <dgm:prSet presAssocID="{CB669E51-110D-3C46-868F-207B3CA25FD0}" presName="parallelogram2" presStyleLbl="alignNode1" presStyleIdx="15" presStyleCnt="49"/>
      <dgm:spPr>
        <a:solidFill>
          <a:schemeClr val="accent5">
            <a:lumMod val="60000"/>
            <a:lumOff val="40000"/>
          </a:schemeClr>
        </a:solidFill>
        <a:ln>
          <a:noFill/>
        </a:ln>
      </dgm:spPr>
    </dgm:pt>
    <dgm:pt modelId="{B44CD0CB-BE3B-2243-97B8-F1E153DDCBD3}" type="pres">
      <dgm:prSet presAssocID="{CB669E51-110D-3C46-868F-207B3CA25FD0}" presName="parallelogram3" presStyleLbl="alignNode1" presStyleIdx="16" presStyleCnt="49"/>
      <dgm:spPr>
        <a:solidFill>
          <a:schemeClr val="accent5">
            <a:lumMod val="60000"/>
            <a:lumOff val="40000"/>
          </a:schemeClr>
        </a:solidFill>
        <a:ln>
          <a:noFill/>
        </a:ln>
      </dgm:spPr>
    </dgm:pt>
    <dgm:pt modelId="{B0FAC811-A5A7-C241-9152-FC7266A1D3BB}" type="pres">
      <dgm:prSet presAssocID="{CB669E51-110D-3C46-868F-207B3CA25FD0}" presName="parallelogram4" presStyleLbl="alignNode1" presStyleIdx="17" presStyleCnt="49"/>
      <dgm:spPr>
        <a:solidFill>
          <a:schemeClr val="accent5">
            <a:lumMod val="60000"/>
            <a:lumOff val="40000"/>
          </a:schemeClr>
        </a:solidFill>
        <a:ln>
          <a:noFill/>
        </a:ln>
      </dgm:spPr>
    </dgm:pt>
    <dgm:pt modelId="{43EC95C1-65C0-AE47-8F4E-687DA888A5BF}" type="pres">
      <dgm:prSet presAssocID="{CB669E51-110D-3C46-868F-207B3CA25FD0}" presName="parallelogram5" presStyleLbl="alignNode1" presStyleIdx="18" presStyleCnt="49"/>
      <dgm:spPr>
        <a:solidFill>
          <a:schemeClr val="accent5">
            <a:lumMod val="60000"/>
            <a:lumOff val="40000"/>
          </a:schemeClr>
        </a:solidFill>
        <a:ln>
          <a:noFill/>
        </a:ln>
      </dgm:spPr>
    </dgm:pt>
    <dgm:pt modelId="{559BED5D-B269-454E-B944-53999CDA3BE6}" type="pres">
      <dgm:prSet presAssocID="{CB669E51-110D-3C46-868F-207B3CA25FD0}" presName="parallelogram6" presStyleLbl="alignNode1" presStyleIdx="19" presStyleCnt="49"/>
      <dgm:spPr>
        <a:solidFill>
          <a:schemeClr val="accent5">
            <a:lumMod val="60000"/>
            <a:lumOff val="40000"/>
          </a:schemeClr>
        </a:solidFill>
        <a:ln>
          <a:noFill/>
        </a:ln>
      </dgm:spPr>
    </dgm:pt>
    <dgm:pt modelId="{CE6C1147-8EA9-934E-85A3-882AD5FA5640}" type="pres">
      <dgm:prSet presAssocID="{CB669E51-110D-3C46-868F-207B3CA25FD0}" presName="parallelogram7" presStyleLbl="alignNode1" presStyleIdx="20" presStyleCnt="49"/>
      <dgm:spPr>
        <a:solidFill>
          <a:schemeClr val="accent5">
            <a:lumMod val="60000"/>
            <a:lumOff val="40000"/>
          </a:schemeClr>
        </a:solidFill>
        <a:ln>
          <a:noFill/>
        </a:ln>
      </dgm:spPr>
    </dgm:pt>
    <dgm:pt modelId="{29CB5F14-106B-E941-A479-173DB059C48A}" type="pres">
      <dgm:prSet presAssocID="{C8D28A21-5CDC-C34A-9E9B-A6F67BAE236D}" presName="sibTrans" presStyleCnt="0"/>
      <dgm:spPr/>
    </dgm:pt>
    <dgm:pt modelId="{EACA25BF-DEBA-8D49-8C43-C4C877041E0E}" type="pres">
      <dgm:prSet presAssocID="{51EBB951-FA44-E349-8CE6-16A7B72C5A61}" presName="parenttextcomposite" presStyleCnt="0"/>
      <dgm:spPr/>
    </dgm:pt>
    <dgm:pt modelId="{B060BC72-CC8E-7849-86E7-B689F7361A21}" type="pres">
      <dgm:prSet presAssocID="{51EBB951-FA44-E349-8CE6-16A7B72C5A61}" presName="parenttext" presStyleLbl="revTx" presStyleIdx="3" presStyleCnt="7">
        <dgm:presLayoutVars>
          <dgm:chMax/>
          <dgm:chPref val="2"/>
          <dgm:bulletEnabled val="1"/>
        </dgm:presLayoutVars>
      </dgm:prSet>
      <dgm:spPr/>
    </dgm:pt>
    <dgm:pt modelId="{215314FA-5E33-0A48-9A68-4F847E71E484}" type="pres">
      <dgm:prSet presAssocID="{51EBB951-FA44-E349-8CE6-16A7B72C5A61}" presName="parallelogramComposite" presStyleCnt="0"/>
      <dgm:spPr/>
    </dgm:pt>
    <dgm:pt modelId="{1AF0138C-642F-AC42-BD64-B56C0CB06C24}" type="pres">
      <dgm:prSet presAssocID="{51EBB951-FA44-E349-8CE6-16A7B72C5A61}" presName="parallelogram1" presStyleLbl="alignNode1" presStyleIdx="21" presStyleCnt="49"/>
      <dgm:spPr>
        <a:solidFill>
          <a:schemeClr val="accent5">
            <a:lumMod val="60000"/>
            <a:lumOff val="40000"/>
          </a:schemeClr>
        </a:solidFill>
        <a:ln>
          <a:noFill/>
        </a:ln>
      </dgm:spPr>
    </dgm:pt>
    <dgm:pt modelId="{A5C35CE0-B896-8740-AA51-DC06365BDFE4}" type="pres">
      <dgm:prSet presAssocID="{51EBB951-FA44-E349-8CE6-16A7B72C5A61}" presName="parallelogram2" presStyleLbl="alignNode1" presStyleIdx="22" presStyleCnt="49"/>
      <dgm:spPr>
        <a:solidFill>
          <a:schemeClr val="accent5">
            <a:lumMod val="60000"/>
            <a:lumOff val="40000"/>
          </a:schemeClr>
        </a:solidFill>
        <a:ln>
          <a:noFill/>
        </a:ln>
      </dgm:spPr>
    </dgm:pt>
    <dgm:pt modelId="{7DE90BAB-4924-B942-9240-DF750BBABE0B}" type="pres">
      <dgm:prSet presAssocID="{51EBB951-FA44-E349-8CE6-16A7B72C5A61}" presName="parallelogram3" presStyleLbl="alignNode1" presStyleIdx="23" presStyleCnt="49"/>
      <dgm:spPr>
        <a:solidFill>
          <a:schemeClr val="accent5">
            <a:lumMod val="60000"/>
            <a:lumOff val="40000"/>
          </a:schemeClr>
        </a:solidFill>
        <a:ln>
          <a:noFill/>
        </a:ln>
      </dgm:spPr>
    </dgm:pt>
    <dgm:pt modelId="{CA906AF4-DAC1-7141-93FF-BC1AF6CE6BDB}" type="pres">
      <dgm:prSet presAssocID="{51EBB951-FA44-E349-8CE6-16A7B72C5A61}" presName="parallelogram4" presStyleLbl="alignNode1" presStyleIdx="24" presStyleCnt="49"/>
      <dgm:spPr>
        <a:solidFill>
          <a:schemeClr val="accent5">
            <a:lumMod val="60000"/>
            <a:lumOff val="40000"/>
          </a:schemeClr>
        </a:solidFill>
        <a:ln>
          <a:noFill/>
        </a:ln>
      </dgm:spPr>
    </dgm:pt>
    <dgm:pt modelId="{DC0F9B8E-65DC-2949-A877-CE1889DEE43C}" type="pres">
      <dgm:prSet presAssocID="{51EBB951-FA44-E349-8CE6-16A7B72C5A61}" presName="parallelogram5" presStyleLbl="alignNode1" presStyleIdx="25" presStyleCnt="49"/>
      <dgm:spPr>
        <a:solidFill>
          <a:schemeClr val="accent5">
            <a:lumMod val="60000"/>
            <a:lumOff val="40000"/>
          </a:schemeClr>
        </a:solidFill>
        <a:ln>
          <a:noFill/>
        </a:ln>
      </dgm:spPr>
    </dgm:pt>
    <dgm:pt modelId="{F1EF1A4E-EF01-B543-8C6A-375EAC4D3F43}" type="pres">
      <dgm:prSet presAssocID="{51EBB951-FA44-E349-8CE6-16A7B72C5A61}" presName="parallelogram6" presStyleLbl="alignNode1" presStyleIdx="26" presStyleCnt="49"/>
      <dgm:spPr>
        <a:solidFill>
          <a:schemeClr val="accent5">
            <a:lumMod val="60000"/>
            <a:lumOff val="40000"/>
          </a:schemeClr>
        </a:solidFill>
        <a:ln>
          <a:noFill/>
        </a:ln>
      </dgm:spPr>
    </dgm:pt>
    <dgm:pt modelId="{2B5880D9-F3A1-DD45-82A6-F66193BA5183}" type="pres">
      <dgm:prSet presAssocID="{51EBB951-FA44-E349-8CE6-16A7B72C5A61}" presName="parallelogram7" presStyleLbl="alignNode1" presStyleIdx="27" presStyleCnt="49"/>
      <dgm:spPr>
        <a:solidFill>
          <a:schemeClr val="accent5">
            <a:lumMod val="60000"/>
            <a:lumOff val="40000"/>
          </a:schemeClr>
        </a:solidFill>
        <a:ln>
          <a:noFill/>
        </a:ln>
      </dgm:spPr>
    </dgm:pt>
    <dgm:pt modelId="{66932F4A-E9B4-7E47-91C7-7BC764C9C8A2}" type="pres">
      <dgm:prSet presAssocID="{A5460561-7D80-5643-B060-55D7024C5F37}" presName="sibTrans" presStyleCnt="0"/>
      <dgm:spPr/>
    </dgm:pt>
    <dgm:pt modelId="{B526CC66-3C0E-3A44-B840-49C91B595C2F}" type="pres">
      <dgm:prSet presAssocID="{11A6B52B-2BC3-9448-BE1A-CE92813CB13C}" presName="parenttextcomposite" presStyleCnt="0"/>
      <dgm:spPr/>
    </dgm:pt>
    <dgm:pt modelId="{2A06D42E-F01C-6B48-A011-120E9E34602B}" type="pres">
      <dgm:prSet presAssocID="{11A6B52B-2BC3-9448-BE1A-CE92813CB13C}" presName="parenttext" presStyleLbl="revTx" presStyleIdx="4" presStyleCnt="7">
        <dgm:presLayoutVars>
          <dgm:chMax/>
          <dgm:chPref val="2"/>
          <dgm:bulletEnabled val="1"/>
        </dgm:presLayoutVars>
      </dgm:prSet>
      <dgm:spPr/>
    </dgm:pt>
    <dgm:pt modelId="{CE754399-E8BD-BE4B-84B0-335C1E98FE2C}" type="pres">
      <dgm:prSet presAssocID="{11A6B52B-2BC3-9448-BE1A-CE92813CB13C}" presName="parallelogramComposite" presStyleCnt="0"/>
      <dgm:spPr/>
    </dgm:pt>
    <dgm:pt modelId="{70C36C28-A3BF-BC4F-8EB3-5AEE1A8C853E}" type="pres">
      <dgm:prSet presAssocID="{11A6B52B-2BC3-9448-BE1A-CE92813CB13C}" presName="parallelogram1" presStyleLbl="alignNode1" presStyleIdx="28" presStyleCnt="49"/>
      <dgm:spPr>
        <a:solidFill>
          <a:schemeClr val="accent5">
            <a:lumMod val="60000"/>
            <a:lumOff val="40000"/>
          </a:schemeClr>
        </a:solidFill>
        <a:ln>
          <a:noFill/>
        </a:ln>
      </dgm:spPr>
    </dgm:pt>
    <dgm:pt modelId="{FE9853F3-F120-B04A-B4DD-CFE23272F578}" type="pres">
      <dgm:prSet presAssocID="{11A6B52B-2BC3-9448-BE1A-CE92813CB13C}" presName="parallelogram2" presStyleLbl="alignNode1" presStyleIdx="29" presStyleCnt="49"/>
      <dgm:spPr>
        <a:solidFill>
          <a:schemeClr val="accent5">
            <a:lumMod val="60000"/>
            <a:lumOff val="40000"/>
          </a:schemeClr>
        </a:solidFill>
        <a:ln>
          <a:noFill/>
        </a:ln>
      </dgm:spPr>
    </dgm:pt>
    <dgm:pt modelId="{6AE121D4-E5E3-BD4F-8B35-EC9CA5A9C513}" type="pres">
      <dgm:prSet presAssocID="{11A6B52B-2BC3-9448-BE1A-CE92813CB13C}" presName="parallelogram3" presStyleLbl="alignNode1" presStyleIdx="30" presStyleCnt="49"/>
      <dgm:spPr>
        <a:solidFill>
          <a:schemeClr val="accent5">
            <a:lumMod val="60000"/>
            <a:lumOff val="40000"/>
          </a:schemeClr>
        </a:solidFill>
        <a:ln>
          <a:noFill/>
        </a:ln>
      </dgm:spPr>
    </dgm:pt>
    <dgm:pt modelId="{EDBE596A-6CC7-D24D-B54A-114998DDED49}" type="pres">
      <dgm:prSet presAssocID="{11A6B52B-2BC3-9448-BE1A-CE92813CB13C}" presName="parallelogram4" presStyleLbl="alignNode1" presStyleIdx="31" presStyleCnt="49"/>
      <dgm:spPr>
        <a:solidFill>
          <a:schemeClr val="accent5">
            <a:lumMod val="60000"/>
            <a:lumOff val="40000"/>
          </a:schemeClr>
        </a:solidFill>
        <a:ln>
          <a:noFill/>
        </a:ln>
      </dgm:spPr>
    </dgm:pt>
    <dgm:pt modelId="{2A58E2B8-20E7-1A4E-B560-E2DB7775DF37}" type="pres">
      <dgm:prSet presAssocID="{11A6B52B-2BC3-9448-BE1A-CE92813CB13C}" presName="parallelogram5" presStyleLbl="alignNode1" presStyleIdx="32" presStyleCnt="49"/>
      <dgm:spPr>
        <a:solidFill>
          <a:schemeClr val="accent5">
            <a:lumMod val="60000"/>
            <a:lumOff val="40000"/>
          </a:schemeClr>
        </a:solidFill>
        <a:ln>
          <a:noFill/>
        </a:ln>
      </dgm:spPr>
    </dgm:pt>
    <dgm:pt modelId="{D37B0932-36AC-CF41-92E5-4129394E294B}" type="pres">
      <dgm:prSet presAssocID="{11A6B52B-2BC3-9448-BE1A-CE92813CB13C}" presName="parallelogram6" presStyleLbl="alignNode1" presStyleIdx="33" presStyleCnt="49"/>
      <dgm:spPr>
        <a:solidFill>
          <a:schemeClr val="accent5">
            <a:lumMod val="60000"/>
            <a:lumOff val="40000"/>
          </a:schemeClr>
        </a:solidFill>
        <a:ln>
          <a:noFill/>
        </a:ln>
      </dgm:spPr>
    </dgm:pt>
    <dgm:pt modelId="{DDC5BBF8-C2AE-2641-ACC5-1B1170B1ABEB}" type="pres">
      <dgm:prSet presAssocID="{11A6B52B-2BC3-9448-BE1A-CE92813CB13C}" presName="parallelogram7" presStyleLbl="alignNode1" presStyleIdx="34" presStyleCnt="49"/>
      <dgm:spPr>
        <a:solidFill>
          <a:schemeClr val="accent5">
            <a:lumMod val="60000"/>
            <a:lumOff val="40000"/>
          </a:schemeClr>
        </a:solidFill>
        <a:ln>
          <a:noFill/>
        </a:ln>
      </dgm:spPr>
    </dgm:pt>
    <dgm:pt modelId="{DDAC9B33-5F50-9D48-A09E-08930A54E024}" type="pres">
      <dgm:prSet presAssocID="{5C6E472F-91F5-C940-AEC9-9546834FCEEE}" presName="sibTrans" presStyleCnt="0"/>
      <dgm:spPr/>
    </dgm:pt>
    <dgm:pt modelId="{E0A9F2BA-9A2B-F84D-9CE4-62DC5244B4AE}" type="pres">
      <dgm:prSet presAssocID="{D0B64423-CABA-C649-A059-529DD7D097F9}" presName="parenttextcomposite" presStyleCnt="0"/>
      <dgm:spPr/>
    </dgm:pt>
    <dgm:pt modelId="{51C47DC4-77E3-B945-B058-86649668A7B4}" type="pres">
      <dgm:prSet presAssocID="{D0B64423-CABA-C649-A059-529DD7D097F9}" presName="parenttext" presStyleLbl="revTx" presStyleIdx="5" presStyleCnt="7">
        <dgm:presLayoutVars>
          <dgm:chMax/>
          <dgm:chPref val="2"/>
          <dgm:bulletEnabled val="1"/>
        </dgm:presLayoutVars>
      </dgm:prSet>
      <dgm:spPr/>
    </dgm:pt>
    <dgm:pt modelId="{3E328B44-C21E-B742-81ED-2C0ACD33E0D4}" type="pres">
      <dgm:prSet presAssocID="{D0B64423-CABA-C649-A059-529DD7D097F9}" presName="parallelogramComposite" presStyleCnt="0"/>
      <dgm:spPr/>
    </dgm:pt>
    <dgm:pt modelId="{A6E30B88-6A90-0142-9980-A5984A5121D1}" type="pres">
      <dgm:prSet presAssocID="{D0B64423-CABA-C649-A059-529DD7D097F9}" presName="parallelogram1" presStyleLbl="alignNode1" presStyleIdx="35" presStyleCnt="49"/>
      <dgm:spPr>
        <a:solidFill>
          <a:schemeClr val="accent5">
            <a:lumMod val="60000"/>
            <a:lumOff val="40000"/>
          </a:schemeClr>
        </a:solidFill>
        <a:ln>
          <a:noFill/>
        </a:ln>
      </dgm:spPr>
    </dgm:pt>
    <dgm:pt modelId="{A0F991AE-DCBF-5440-9484-9C3967CED4C0}" type="pres">
      <dgm:prSet presAssocID="{D0B64423-CABA-C649-A059-529DD7D097F9}" presName="parallelogram2" presStyleLbl="alignNode1" presStyleIdx="36" presStyleCnt="49"/>
      <dgm:spPr>
        <a:solidFill>
          <a:schemeClr val="accent5">
            <a:lumMod val="60000"/>
            <a:lumOff val="40000"/>
          </a:schemeClr>
        </a:solidFill>
        <a:ln>
          <a:noFill/>
        </a:ln>
      </dgm:spPr>
    </dgm:pt>
    <dgm:pt modelId="{95824802-F4F8-8D42-9C4E-6ADBAC4120BA}" type="pres">
      <dgm:prSet presAssocID="{D0B64423-CABA-C649-A059-529DD7D097F9}" presName="parallelogram3" presStyleLbl="alignNode1" presStyleIdx="37" presStyleCnt="49"/>
      <dgm:spPr>
        <a:solidFill>
          <a:schemeClr val="accent5">
            <a:lumMod val="60000"/>
            <a:lumOff val="40000"/>
          </a:schemeClr>
        </a:solidFill>
        <a:ln>
          <a:noFill/>
        </a:ln>
      </dgm:spPr>
    </dgm:pt>
    <dgm:pt modelId="{2BD2C552-C4A2-D14B-A008-A88182E08785}" type="pres">
      <dgm:prSet presAssocID="{D0B64423-CABA-C649-A059-529DD7D097F9}" presName="parallelogram4" presStyleLbl="alignNode1" presStyleIdx="38" presStyleCnt="49"/>
      <dgm:spPr>
        <a:solidFill>
          <a:schemeClr val="accent5">
            <a:lumMod val="60000"/>
            <a:lumOff val="40000"/>
          </a:schemeClr>
        </a:solidFill>
        <a:ln>
          <a:noFill/>
        </a:ln>
      </dgm:spPr>
    </dgm:pt>
    <dgm:pt modelId="{CCA546C1-EA04-F843-B5D6-DC9FBDF8366A}" type="pres">
      <dgm:prSet presAssocID="{D0B64423-CABA-C649-A059-529DD7D097F9}" presName="parallelogram5" presStyleLbl="alignNode1" presStyleIdx="39" presStyleCnt="49"/>
      <dgm:spPr>
        <a:solidFill>
          <a:schemeClr val="accent5">
            <a:lumMod val="60000"/>
            <a:lumOff val="40000"/>
          </a:schemeClr>
        </a:solidFill>
        <a:ln>
          <a:noFill/>
        </a:ln>
      </dgm:spPr>
    </dgm:pt>
    <dgm:pt modelId="{E2F045A2-DD4E-0A4D-A8C4-0A548BE52254}" type="pres">
      <dgm:prSet presAssocID="{D0B64423-CABA-C649-A059-529DD7D097F9}" presName="parallelogram6" presStyleLbl="alignNode1" presStyleIdx="40" presStyleCnt="49"/>
      <dgm:spPr>
        <a:solidFill>
          <a:schemeClr val="accent5">
            <a:lumMod val="60000"/>
            <a:lumOff val="40000"/>
          </a:schemeClr>
        </a:solidFill>
        <a:ln>
          <a:noFill/>
        </a:ln>
      </dgm:spPr>
    </dgm:pt>
    <dgm:pt modelId="{309744C0-F53A-B649-9EF6-035ABBF93630}" type="pres">
      <dgm:prSet presAssocID="{D0B64423-CABA-C649-A059-529DD7D097F9}" presName="parallelogram7" presStyleLbl="alignNode1" presStyleIdx="41" presStyleCnt="49"/>
      <dgm:spPr>
        <a:solidFill>
          <a:schemeClr val="accent5">
            <a:lumMod val="60000"/>
            <a:lumOff val="40000"/>
          </a:schemeClr>
        </a:solidFill>
        <a:ln>
          <a:noFill/>
        </a:ln>
      </dgm:spPr>
    </dgm:pt>
    <dgm:pt modelId="{0C85C2CA-4AD8-134C-BB51-3C4BDD537D3C}" type="pres">
      <dgm:prSet presAssocID="{A79FC5B9-F162-514C-83F4-1DF2D7DDB8B7}" presName="sibTrans" presStyleCnt="0"/>
      <dgm:spPr/>
    </dgm:pt>
    <dgm:pt modelId="{2E7E244F-3ECE-4245-A393-539CBE483FE9}" type="pres">
      <dgm:prSet presAssocID="{39377B1A-387B-5A4D-88D0-D7FD171BBCA4}" presName="parenttextcomposite" presStyleCnt="0"/>
      <dgm:spPr/>
    </dgm:pt>
    <dgm:pt modelId="{BD234C0C-C0AA-7849-BEEE-55767CF55E63}" type="pres">
      <dgm:prSet presAssocID="{39377B1A-387B-5A4D-88D0-D7FD171BBCA4}" presName="parenttext" presStyleLbl="revTx" presStyleIdx="6" presStyleCnt="7">
        <dgm:presLayoutVars>
          <dgm:chMax/>
          <dgm:chPref val="2"/>
          <dgm:bulletEnabled val="1"/>
        </dgm:presLayoutVars>
      </dgm:prSet>
      <dgm:spPr/>
    </dgm:pt>
    <dgm:pt modelId="{017E4B8E-B3E6-C74A-9CF6-4C2EA0ED3D40}" type="pres">
      <dgm:prSet presAssocID="{39377B1A-387B-5A4D-88D0-D7FD171BBCA4}" presName="parallelogramComposite" presStyleCnt="0"/>
      <dgm:spPr/>
    </dgm:pt>
    <dgm:pt modelId="{8481E702-1229-9942-B2CF-9B34E95EFAC9}" type="pres">
      <dgm:prSet presAssocID="{39377B1A-387B-5A4D-88D0-D7FD171BBCA4}" presName="parallelogram1" presStyleLbl="alignNode1" presStyleIdx="42" presStyleCnt="49"/>
      <dgm:spPr>
        <a:solidFill>
          <a:schemeClr val="accent5">
            <a:lumMod val="60000"/>
            <a:lumOff val="40000"/>
          </a:schemeClr>
        </a:solidFill>
        <a:ln>
          <a:noFill/>
        </a:ln>
      </dgm:spPr>
    </dgm:pt>
    <dgm:pt modelId="{24A96A7B-543F-2243-A227-B831B2ED9478}" type="pres">
      <dgm:prSet presAssocID="{39377B1A-387B-5A4D-88D0-D7FD171BBCA4}" presName="parallelogram2" presStyleLbl="alignNode1" presStyleIdx="43" presStyleCnt="49"/>
      <dgm:spPr>
        <a:solidFill>
          <a:schemeClr val="accent5">
            <a:lumMod val="60000"/>
            <a:lumOff val="40000"/>
          </a:schemeClr>
        </a:solidFill>
        <a:ln>
          <a:noFill/>
        </a:ln>
      </dgm:spPr>
    </dgm:pt>
    <dgm:pt modelId="{8D9F303F-6D1E-A34E-B62F-ACF1667349AE}" type="pres">
      <dgm:prSet presAssocID="{39377B1A-387B-5A4D-88D0-D7FD171BBCA4}" presName="parallelogram3" presStyleLbl="alignNode1" presStyleIdx="44" presStyleCnt="49"/>
      <dgm:spPr>
        <a:solidFill>
          <a:schemeClr val="accent5">
            <a:lumMod val="60000"/>
            <a:lumOff val="40000"/>
          </a:schemeClr>
        </a:solidFill>
        <a:ln>
          <a:noFill/>
        </a:ln>
      </dgm:spPr>
    </dgm:pt>
    <dgm:pt modelId="{67DFAFAC-20F4-2145-9072-60DFA12C8B0C}" type="pres">
      <dgm:prSet presAssocID="{39377B1A-387B-5A4D-88D0-D7FD171BBCA4}" presName="parallelogram4" presStyleLbl="alignNode1" presStyleIdx="45" presStyleCnt="49"/>
      <dgm:spPr>
        <a:solidFill>
          <a:schemeClr val="accent5">
            <a:lumMod val="60000"/>
            <a:lumOff val="40000"/>
          </a:schemeClr>
        </a:solidFill>
        <a:ln>
          <a:noFill/>
        </a:ln>
      </dgm:spPr>
    </dgm:pt>
    <dgm:pt modelId="{4192306F-062E-AD40-A741-0DC56E157D68}" type="pres">
      <dgm:prSet presAssocID="{39377B1A-387B-5A4D-88D0-D7FD171BBCA4}" presName="parallelogram5" presStyleLbl="alignNode1" presStyleIdx="46" presStyleCnt="49"/>
      <dgm:spPr>
        <a:solidFill>
          <a:schemeClr val="accent5">
            <a:lumMod val="60000"/>
            <a:lumOff val="40000"/>
          </a:schemeClr>
        </a:solidFill>
        <a:ln>
          <a:noFill/>
        </a:ln>
      </dgm:spPr>
    </dgm:pt>
    <dgm:pt modelId="{33A685DD-9A12-E64F-B301-0C0F4AC34F06}" type="pres">
      <dgm:prSet presAssocID="{39377B1A-387B-5A4D-88D0-D7FD171BBCA4}" presName="parallelogram6" presStyleLbl="alignNode1" presStyleIdx="47" presStyleCnt="49"/>
      <dgm:spPr>
        <a:solidFill>
          <a:schemeClr val="accent5">
            <a:lumMod val="60000"/>
            <a:lumOff val="40000"/>
          </a:schemeClr>
        </a:solidFill>
        <a:ln>
          <a:noFill/>
        </a:ln>
      </dgm:spPr>
    </dgm:pt>
    <dgm:pt modelId="{65B21C25-0FDA-A844-A0CC-2DEEACFD044F}" type="pres">
      <dgm:prSet presAssocID="{39377B1A-387B-5A4D-88D0-D7FD171BBCA4}" presName="parallelogram7" presStyleLbl="alignNode1" presStyleIdx="48" presStyleCnt="49"/>
      <dgm:spPr>
        <a:solidFill>
          <a:schemeClr val="accent5">
            <a:lumMod val="60000"/>
            <a:lumOff val="40000"/>
          </a:schemeClr>
        </a:solidFill>
        <a:ln>
          <a:noFill/>
        </a:ln>
      </dgm:spPr>
    </dgm:pt>
  </dgm:ptLst>
  <dgm:cxnLst>
    <dgm:cxn modelId="{0E9C131D-D7B7-384F-B07E-DA235536868A}" type="presOf" srcId="{11A6B52B-2BC3-9448-BE1A-CE92813CB13C}" destId="{2A06D42E-F01C-6B48-A011-120E9E34602B}" srcOrd="0" destOrd="0" presId="urn:microsoft.com/office/officeart/2008/layout/VerticalAccentList"/>
    <dgm:cxn modelId="{66AA0D43-E62C-F84C-9B8D-1AA3B77F5C17}" srcId="{40E165C5-7483-2F4D-BC48-0006888256EA}" destId="{D0B64423-CABA-C649-A059-529DD7D097F9}" srcOrd="5" destOrd="0" parTransId="{E977CC0A-9E12-4A49-8A14-9A1023F4C387}" sibTransId="{A79FC5B9-F162-514C-83F4-1DF2D7DDB8B7}"/>
    <dgm:cxn modelId="{EC677849-450A-A14B-9545-A43C4DFB0BAE}" type="presOf" srcId="{D0B64423-CABA-C649-A059-529DD7D097F9}" destId="{51C47DC4-77E3-B945-B058-86649668A7B4}" srcOrd="0" destOrd="0" presId="urn:microsoft.com/office/officeart/2008/layout/VerticalAccentList"/>
    <dgm:cxn modelId="{4CBA8059-8DB4-3A4F-AF30-3463559AEE1F}" type="presOf" srcId="{D06DFEF4-9471-554C-83AF-8E8A1E983E0B}" destId="{3F179ABA-1FB3-AE4B-9167-C961507FF740}" srcOrd="0" destOrd="0" presId="urn:microsoft.com/office/officeart/2008/layout/VerticalAccentList"/>
    <dgm:cxn modelId="{DB585060-82B8-0942-8D7B-A6DA65923C58}" type="presOf" srcId="{40E165C5-7483-2F4D-BC48-0006888256EA}" destId="{E9D88CD6-E655-A04A-89DF-292B6A10FFF7}" srcOrd="0" destOrd="0" presId="urn:microsoft.com/office/officeart/2008/layout/VerticalAccentList"/>
    <dgm:cxn modelId="{5BD77373-9842-9549-8B91-72D336ECD322}" type="presOf" srcId="{51EBB951-FA44-E349-8CE6-16A7B72C5A61}" destId="{B060BC72-CC8E-7849-86E7-B689F7361A21}" srcOrd="0" destOrd="0" presId="urn:microsoft.com/office/officeart/2008/layout/VerticalAccentList"/>
    <dgm:cxn modelId="{710A6F85-A32F-834D-B0AE-B1A925BF55FA}" srcId="{40E165C5-7483-2F4D-BC48-0006888256EA}" destId="{39377B1A-387B-5A4D-88D0-D7FD171BBCA4}" srcOrd="6" destOrd="0" parTransId="{1C713D77-59AA-E44E-8668-A34A3CBACEE1}" sibTransId="{4FBCAE85-D7DF-FB41-BF2C-6DC7C42A662A}"/>
    <dgm:cxn modelId="{3D0F4C8F-3F76-414A-A236-E702D4C98766}" srcId="{40E165C5-7483-2F4D-BC48-0006888256EA}" destId="{2A58D8EC-D683-7A4D-B702-96C5DA219B8D}" srcOrd="1" destOrd="0" parTransId="{301A05B7-CD49-4E4E-97D0-F009646E4FA5}" sibTransId="{BA85ABAA-D791-7944-BB06-7928946B2C3A}"/>
    <dgm:cxn modelId="{A775439C-90CB-1547-B7BF-E33EB1E34FE1}" type="presOf" srcId="{39377B1A-387B-5A4D-88D0-D7FD171BBCA4}" destId="{BD234C0C-C0AA-7849-BEEE-55767CF55E63}" srcOrd="0" destOrd="0" presId="urn:microsoft.com/office/officeart/2008/layout/VerticalAccentList"/>
    <dgm:cxn modelId="{DB208CAA-26AB-1E48-A3F1-8850A017CB04}" type="presOf" srcId="{CB669E51-110D-3C46-868F-207B3CA25FD0}" destId="{4F1F8A3A-9ED1-E141-8643-C81CB92F9579}" srcOrd="0" destOrd="0" presId="urn:microsoft.com/office/officeart/2008/layout/VerticalAccentList"/>
    <dgm:cxn modelId="{384029C1-B378-354E-9FDC-FD61F40D5931}" srcId="{40E165C5-7483-2F4D-BC48-0006888256EA}" destId="{D06DFEF4-9471-554C-83AF-8E8A1E983E0B}" srcOrd="0" destOrd="0" parTransId="{88B6C6AA-DFE3-4E4E-B5EA-7BE3519D6942}" sibTransId="{D18B52B0-D142-354C-B986-27D9948AEE86}"/>
    <dgm:cxn modelId="{0C2D3EC3-FDF8-D34F-B529-7FEB89AD90E6}" srcId="{40E165C5-7483-2F4D-BC48-0006888256EA}" destId="{51EBB951-FA44-E349-8CE6-16A7B72C5A61}" srcOrd="3" destOrd="0" parTransId="{AAD38FBF-B94D-9940-BF8B-8640F88DF28C}" sibTransId="{A5460561-7D80-5643-B060-55D7024C5F37}"/>
    <dgm:cxn modelId="{244102C4-41B4-CC42-9C63-FCD57FDD0DAA}" srcId="{40E165C5-7483-2F4D-BC48-0006888256EA}" destId="{CB669E51-110D-3C46-868F-207B3CA25FD0}" srcOrd="2" destOrd="0" parTransId="{69062BAC-191C-C347-8356-DEFA0E79EA4A}" sibTransId="{C8D28A21-5CDC-C34A-9E9B-A6F67BAE236D}"/>
    <dgm:cxn modelId="{F7DB2CD2-AF69-D448-ABBA-B2463D8BB82E}" type="presOf" srcId="{2A58D8EC-D683-7A4D-B702-96C5DA219B8D}" destId="{AA278FA3-3104-9848-BE8F-A92EE933AC5C}" srcOrd="0" destOrd="0" presId="urn:microsoft.com/office/officeart/2008/layout/VerticalAccentList"/>
    <dgm:cxn modelId="{627ACDE5-6500-AE41-89F5-C43EFB325E15}" srcId="{40E165C5-7483-2F4D-BC48-0006888256EA}" destId="{11A6B52B-2BC3-9448-BE1A-CE92813CB13C}" srcOrd="4" destOrd="0" parTransId="{AB648252-A089-0448-9D7C-5E362AAFBBF1}" sibTransId="{5C6E472F-91F5-C940-AEC9-9546834FCEEE}"/>
    <dgm:cxn modelId="{C081FF3A-7F8C-A448-9A85-C542F11A79C8}" type="presParOf" srcId="{E9D88CD6-E655-A04A-89DF-292B6A10FFF7}" destId="{D0060819-9072-814F-93F1-69FCEF0C3E75}" srcOrd="0" destOrd="0" presId="urn:microsoft.com/office/officeart/2008/layout/VerticalAccentList"/>
    <dgm:cxn modelId="{A1038C1F-2B9C-284E-8394-B6F83998703F}" type="presParOf" srcId="{D0060819-9072-814F-93F1-69FCEF0C3E75}" destId="{3F179ABA-1FB3-AE4B-9167-C961507FF740}" srcOrd="0" destOrd="0" presId="urn:microsoft.com/office/officeart/2008/layout/VerticalAccentList"/>
    <dgm:cxn modelId="{EF5B7103-5A51-334F-B283-627FAF9A54C3}" type="presParOf" srcId="{E9D88CD6-E655-A04A-89DF-292B6A10FFF7}" destId="{95D3E268-5FC3-E74C-846B-652487F45B3D}" srcOrd="1" destOrd="0" presId="urn:microsoft.com/office/officeart/2008/layout/VerticalAccentList"/>
    <dgm:cxn modelId="{45B439BD-19E4-684F-992B-7D27F4648D6B}" type="presParOf" srcId="{95D3E268-5FC3-E74C-846B-652487F45B3D}" destId="{C6E4097D-C63D-1F4C-97A6-94ECE94D2F0B}" srcOrd="0" destOrd="0" presId="urn:microsoft.com/office/officeart/2008/layout/VerticalAccentList"/>
    <dgm:cxn modelId="{AC7A7154-F56C-D045-84E7-AA567E47FD7E}" type="presParOf" srcId="{95D3E268-5FC3-E74C-846B-652487F45B3D}" destId="{08691081-959B-E44E-9AE4-3073ACED7A7C}" srcOrd="1" destOrd="0" presId="urn:microsoft.com/office/officeart/2008/layout/VerticalAccentList"/>
    <dgm:cxn modelId="{10108ECF-6075-BD44-829B-7E934D65EC16}" type="presParOf" srcId="{95D3E268-5FC3-E74C-846B-652487F45B3D}" destId="{DBBC1D85-8F28-1042-B441-941C5C2B2BCD}" srcOrd="2" destOrd="0" presId="urn:microsoft.com/office/officeart/2008/layout/VerticalAccentList"/>
    <dgm:cxn modelId="{8F7F8D04-579B-B34A-9391-E648B0D6B7BA}" type="presParOf" srcId="{95D3E268-5FC3-E74C-846B-652487F45B3D}" destId="{AC55D7E0-4F96-BF47-B371-B8939EDC60E7}" srcOrd="3" destOrd="0" presId="urn:microsoft.com/office/officeart/2008/layout/VerticalAccentList"/>
    <dgm:cxn modelId="{684E96F0-FB17-4142-B6A0-4C447AFAAF51}" type="presParOf" srcId="{95D3E268-5FC3-E74C-846B-652487F45B3D}" destId="{A3D60B4F-1CD7-4A4A-BACA-B1E99F885062}" srcOrd="4" destOrd="0" presId="urn:microsoft.com/office/officeart/2008/layout/VerticalAccentList"/>
    <dgm:cxn modelId="{2470D73E-5878-C747-B6F0-DBF0980BA9C1}" type="presParOf" srcId="{95D3E268-5FC3-E74C-846B-652487F45B3D}" destId="{C04B1A77-97D9-F14E-8F6A-BCB9FBCC02E3}" srcOrd="5" destOrd="0" presId="urn:microsoft.com/office/officeart/2008/layout/VerticalAccentList"/>
    <dgm:cxn modelId="{9E2D15E3-0925-2D4A-A895-807AFC60EE86}" type="presParOf" srcId="{95D3E268-5FC3-E74C-846B-652487F45B3D}" destId="{AE323068-B7C1-2640-923D-525661C5765D}" srcOrd="6" destOrd="0" presId="urn:microsoft.com/office/officeart/2008/layout/VerticalAccentList"/>
    <dgm:cxn modelId="{911F6A21-3EFC-2840-861D-344A9B430E32}" type="presParOf" srcId="{E9D88CD6-E655-A04A-89DF-292B6A10FFF7}" destId="{BE87EC42-A08A-6A42-BB93-8F076BC36C4D}" srcOrd="2" destOrd="0" presId="urn:microsoft.com/office/officeart/2008/layout/VerticalAccentList"/>
    <dgm:cxn modelId="{459ED3D7-4465-FC4D-8FC6-93D7E01AAADA}" type="presParOf" srcId="{E9D88CD6-E655-A04A-89DF-292B6A10FFF7}" destId="{CE201CD4-7082-8240-82E2-7491C3AF2A1B}" srcOrd="3" destOrd="0" presId="urn:microsoft.com/office/officeart/2008/layout/VerticalAccentList"/>
    <dgm:cxn modelId="{1D633FFC-AD29-2D42-98A9-73C298DD204B}" type="presParOf" srcId="{CE201CD4-7082-8240-82E2-7491C3AF2A1B}" destId="{AA278FA3-3104-9848-BE8F-A92EE933AC5C}" srcOrd="0" destOrd="0" presId="urn:microsoft.com/office/officeart/2008/layout/VerticalAccentList"/>
    <dgm:cxn modelId="{67D21098-B2D7-6340-B4A5-29926F7347A5}" type="presParOf" srcId="{E9D88CD6-E655-A04A-89DF-292B6A10FFF7}" destId="{81838DB8-1314-F749-8DD0-82FA0593A270}" srcOrd="4" destOrd="0" presId="urn:microsoft.com/office/officeart/2008/layout/VerticalAccentList"/>
    <dgm:cxn modelId="{C6ADC1D5-F7B3-1E4E-88FB-27288C85BB5C}" type="presParOf" srcId="{81838DB8-1314-F749-8DD0-82FA0593A270}" destId="{806F28A5-05B5-1A49-BFCC-B613350BD2FB}" srcOrd="0" destOrd="0" presId="urn:microsoft.com/office/officeart/2008/layout/VerticalAccentList"/>
    <dgm:cxn modelId="{78774105-36D1-E34F-A985-3DAD20F7F11F}" type="presParOf" srcId="{81838DB8-1314-F749-8DD0-82FA0593A270}" destId="{7A4EB149-47E8-1B42-A4EF-E0DDF8C46AD8}" srcOrd="1" destOrd="0" presId="urn:microsoft.com/office/officeart/2008/layout/VerticalAccentList"/>
    <dgm:cxn modelId="{8E20CB32-E4C8-EA47-B3F2-C4A89D8A8489}" type="presParOf" srcId="{81838DB8-1314-F749-8DD0-82FA0593A270}" destId="{8B1A6B72-515F-9A44-BF7C-75CD96C01FF1}" srcOrd="2" destOrd="0" presId="urn:microsoft.com/office/officeart/2008/layout/VerticalAccentList"/>
    <dgm:cxn modelId="{DD5FACE4-B488-8540-B285-7DC3F7996A6E}" type="presParOf" srcId="{81838DB8-1314-F749-8DD0-82FA0593A270}" destId="{8A841F2C-0A5C-1B48-BA2E-873BB4431AA7}" srcOrd="3" destOrd="0" presId="urn:microsoft.com/office/officeart/2008/layout/VerticalAccentList"/>
    <dgm:cxn modelId="{BB250593-8D0D-D74C-94E2-F575A5F61951}" type="presParOf" srcId="{81838DB8-1314-F749-8DD0-82FA0593A270}" destId="{94F168C6-9F43-4544-BB76-8BFF64A0D111}" srcOrd="4" destOrd="0" presId="urn:microsoft.com/office/officeart/2008/layout/VerticalAccentList"/>
    <dgm:cxn modelId="{66E832D8-690F-EE48-B359-BDFF6230A2C9}" type="presParOf" srcId="{81838DB8-1314-F749-8DD0-82FA0593A270}" destId="{D8F05BE1-37B6-9F4D-9424-4D170CEC8960}" srcOrd="5" destOrd="0" presId="urn:microsoft.com/office/officeart/2008/layout/VerticalAccentList"/>
    <dgm:cxn modelId="{4E8CA791-9ACB-3E40-965E-1B385B408C31}" type="presParOf" srcId="{81838DB8-1314-F749-8DD0-82FA0593A270}" destId="{767409F9-66CF-B34A-8FD7-62BC6BE01325}" srcOrd="6" destOrd="0" presId="urn:microsoft.com/office/officeart/2008/layout/VerticalAccentList"/>
    <dgm:cxn modelId="{E1C84F75-7A45-B641-81C5-0A799CA0A8C2}" type="presParOf" srcId="{E9D88CD6-E655-A04A-89DF-292B6A10FFF7}" destId="{A5D77278-F3B7-DD4C-BC17-6D3C429F85E7}" srcOrd="5" destOrd="0" presId="urn:microsoft.com/office/officeart/2008/layout/VerticalAccentList"/>
    <dgm:cxn modelId="{C0CF09A7-D73D-1E4A-811B-243F87D91BC8}" type="presParOf" srcId="{E9D88CD6-E655-A04A-89DF-292B6A10FFF7}" destId="{826B5EDA-7518-9141-A0A6-53A6672F3130}" srcOrd="6" destOrd="0" presId="urn:microsoft.com/office/officeart/2008/layout/VerticalAccentList"/>
    <dgm:cxn modelId="{B88A4111-5F71-614C-8C2E-8818AB1DBDEB}" type="presParOf" srcId="{826B5EDA-7518-9141-A0A6-53A6672F3130}" destId="{4F1F8A3A-9ED1-E141-8643-C81CB92F9579}" srcOrd="0" destOrd="0" presId="urn:microsoft.com/office/officeart/2008/layout/VerticalAccentList"/>
    <dgm:cxn modelId="{5A022F5D-9EF0-C64C-AC09-508E83F5BE20}" type="presParOf" srcId="{E9D88CD6-E655-A04A-89DF-292B6A10FFF7}" destId="{93ECAE70-0CAA-5046-BCA3-64CDB6F76A02}" srcOrd="7" destOrd="0" presId="urn:microsoft.com/office/officeart/2008/layout/VerticalAccentList"/>
    <dgm:cxn modelId="{CDFA6830-3FEF-5A40-9C20-1E629459C761}" type="presParOf" srcId="{93ECAE70-0CAA-5046-BCA3-64CDB6F76A02}" destId="{7B28D1EF-50A8-2040-9877-B4A731A65213}" srcOrd="0" destOrd="0" presId="urn:microsoft.com/office/officeart/2008/layout/VerticalAccentList"/>
    <dgm:cxn modelId="{29B6E550-84A1-7D4A-B4C3-738959459AC7}" type="presParOf" srcId="{93ECAE70-0CAA-5046-BCA3-64CDB6F76A02}" destId="{61A167A3-5852-1F40-B328-3646259B2635}" srcOrd="1" destOrd="0" presId="urn:microsoft.com/office/officeart/2008/layout/VerticalAccentList"/>
    <dgm:cxn modelId="{59280E80-023D-3044-9BDC-8630930EEBC3}" type="presParOf" srcId="{93ECAE70-0CAA-5046-BCA3-64CDB6F76A02}" destId="{B44CD0CB-BE3B-2243-97B8-F1E153DDCBD3}" srcOrd="2" destOrd="0" presId="urn:microsoft.com/office/officeart/2008/layout/VerticalAccentList"/>
    <dgm:cxn modelId="{56D7BEC0-9D3C-7043-A16C-430C97CD69E5}" type="presParOf" srcId="{93ECAE70-0CAA-5046-BCA3-64CDB6F76A02}" destId="{B0FAC811-A5A7-C241-9152-FC7266A1D3BB}" srcOrd="3" destOrd="0" presId="urn:microsoft.com/office/officeart/2008/layout/VerticalAccentList"/>
    <dgm:cxn modelId="{BD13E2A0-4839-2446-AA8C-35867D6D77E2}" type="presParOf" srcId="{93ECAE70-0CAA-5046-BCA3-64CDB6F76A02}" destId="{43EC95C1-65C0-AE47-8F4E-687DA888A5BF}" srcOrd="4" destOrd="0" presId="urn:microsoft.com/office/officeart/2008/layout/VerticalAccentList"/>
    <dgm:cxn modelId="{8BAF339C-0321-1A45-BDFB-AFE4DA050749}" type="presParOf" srcId="{93ECAE70-0CAA-5046-BCA3-64CDB6F76A02}" destId="{559BED5D-B269-454E-B944-53999CDA3BE6}" srcOrd="5" destOrd="0" presId="urn:microsoft.com/office/officeart/2008/layout/VerticalAccentList"/>
    <dgm:cxn modelId="{414472D3-545E-AC41-9E3A-A6A601BAB6F2}" type="presParOf" srcId="{93ECAE70-0CAA-5046-BCA3-64CDB6F76A02}" destId="{CE6C1147-8EA9-934E-85A3-882AD5FA5640}" srcOrd="6" destOrd="0" presId="urn:microsoft.com/office/officeart/2008/layout/VerticalAccentList"/>
    <dgm:cxn modelId="{679E87C5-3E72-3B47-A3BC-DC7B8CFEB7FD}" type="presParOf" srcId="{E9D88CD6-E655-A04A-89DF-292B6A10FFF7}" destId="{29CB5F14-106B-E941-A479-173DB059C48A}" srcOrd="8" destOrd="0" presId="urn:microsoft.com/office/officeart/2008/layout/VerticalAccentList"/>
    <dgm:cxn modelId="{69F244DE-FA79-F942-A485-E9CB0149F3F9}" type="presParOf" srcId="{E9D88CD6-E655-A04A-89DF-292B6A10FFF7}" destId="{EACA25BF-DEBA-8D49-8C43-C4C877041E0E}" srcOrd="9" destOrd="0" presId="urn:microsoft.com/office/officeart/2008/layout/VerticalAccentList"/>
    <dgm:cxn modelId="{CB918C7A-46E0-6142-932A-AE1E17055EA6}" type="presParOf" srcId="{EACA25BF-DEBA-8D49-8C43-C4C877041E0E}" destId="{B060BC72-CC8E-7849-86E7-B689F7361A21}" srcOrd="0" destOrd="0" presId="urn:microsoft.com/office/officeart/2008/layout/VerticalAccentList"/>
    <dgm:cxn modelId="{6B62CF47-0C85-AC4F-ADF5-DA0F2FBAF371}" type="presParOf" srcId="{E9D88CD6-E655-A04A-89DF-292B6A10FFF7}" destId="{215314FA-5E33-0A48-9A68-4F847E71E484}" srcOrd="10" destOrd="0" presId="urn:microsoft.com/office/officeart/2008/layout/VerticalAccentList"/>
    <dgm:cxn modelId="{0486E3BD-2C4D-E349-9B33-E07261B5D07A}" type="presParOf" srcId="{215314FA-5E33-0A48-9A68-4F847E71E484}" destId="{1AF0138C-642F-AC42-BD64-B56C0CB06C24}" srcOrd="0" destOrd="0" presId="urn:microsoft.com/office/officeart/2008/layout/VerticalAccentList"/>
    <dgm:cxn modelId="{53BFB90D-71FD-1E48-AE95-044A72A613A2}" type="presParOf" srcId="{215314FA-5E33-0A48-9A68-4F847E71E484}" destId="{A5C35CE0-B896-8740-AA51-DC06365BDFE4}" srcOrd="1" destOrd="0" presId="urn:microsoft.com/office/officeart/2008/layout/VerticalAccentList"/>
    <dgm:cxn modelId="{F70D4423-ED22-9649-90EB-639D03686E15}" type="presParOf" srcId="{215314FA-5E33-0A48-9A68-4F847E71E484}" destId="{7DE90BAB-4924-B942-9240-DF750BBABE0B}" srcOrd="2" destOrd="0" presId="urn:microsoft.com/office/officeart/2008/layout/VerticalAccentList"/>
    <dgm:cxn modelId="{7EF6FB52-E239-A949-9358-C0CCD69D8D1B}" type="presParOf" srcId="{215314FA-5E33-0A48-9A68-4F847E71E484}" destId="{CA906AF4-DAC1-7141-93FF-BC1AF6CE6BDB}" srcOrd="3" destOrd="0" presId="urn:microsoft.com/office/officeart/2008/layout/VerticalAccentList"/>
    <dgm:cxn modelId="{1590C9BC-F6F0-8547-8CD7-8F907095CA4C}" type="presParOf" srcId="{215314FA-5E33-0A48-9A68-4F847E71E484}" destId="{DC0F9B8E-65DC-2949-A877-CE1889DEE43C}" srcOrd="4" destOrd="0" presId="urn:microsoft.com/office/officeart/2008/layout/VerticalAccentList"/>
    <dgm:cxn modelId="{39F6C2DC-AB1D-2A42-8DAF-619DD9C21DA3}" type="presParOf" srcId="{215314FA-5E33-0A48-9A68-4F847E71E484}" destId="{F1EF1A4E-EF01-B543-8C6A-375EAC4D3F43}" srcOrd="5" destOrd="0" presId="urn:microsoft.com/office/officeart/2008/layout/VerticalAccentList"/>
    <dgm:cxn modelId="{7CA66A89-6DCC-A94C-A254-483BC3FF8666}" type="presParOf" srcId="{215314FA-5E33-0A48-9A68-4F847E71E484}" destId="{2B5880D9-F3A1-DD45-82A6-F66193BA5183}" srcOrd="6" destOrd="0" presId="urn:microsoft.com/office/officeart/2008/layout/VerticalAccentList"/>
    <dgm:cxn modelId="{78FD5801-A2CC-E94C-9461-9A84D842425E}" type="presParOf" srcId="{E9D88CD6-E655-A04A-89DF-292B6A10FFF7}" destId="{66932F4A-E9B4-7E47-91C7-7BC764C9C8A2}" srcOrd="11" destOrd="0" presId="urn:microsoft.com/office/officeart/2008/layout/VerticalAccentList"/>
    <dgm:cxn modelId="{86ED0BB8-2BAD-9046-9159-66584B66CF30}" type="presParOf" srcId="{E9D88CD6-E655-A04A-89DF-292B6A10FFF7}" destId="{B526CC66-3C0E-3A44-B840-49C91B595C2F}" srcOrd="12" destOrd="0" presId="urn:microsoft.com/office/officeart/2008/layout/VerticalAccentList"/>
    <dgm:cxn modelId="{749EC40A-BA9F-0F4B-B3F9-BA5E9917AC4D}" type="presParOf" srcId="{B526CC66-3C0E-3A44-B840-49C91B595C2F}" destId="{2A06D42E-F01C-6B48-A011-120E9E34602B}" srcOrd="0" destOrd="0" presId="urn:microsoft.com/office/officeart/2008/layout/VerticalAccentList"/>
    <dgm:cxn modelId="{D0A4F20B-1F7A-A64F-9982-6C9CD98AF891}" type="presParOf" srcId="{E9D88CD6-E655-A04A-89DF-292B6A10FFF7}" destId="{CE754399-E8BD-BE4B-84B0-335C1E98FE2C}" srcOrd="13" destOrd="0" presId="urn:microsoft.com/office/officeart/2008/layout/VerticalAccentList"/>
    <dgm:cxn modelId="{FF95973E-0F1C-964B-AB80-00AB3BF5520D}" type="presParOf" srcId="{CE754399-E8BD-BE4B-84B0-335C1E98FE2C}" destId="{70C36C28-A3BF-BC4F-8EB3-5AEE1A8C853E}" srcOrd="0" destOrd="0" presId="urn:microsoft.com/office/officeart/2008/layout/VerticalAccentList"/>
    <dgm:cxn modelId="{B9A273F1-2B60-C540-98C4-879F51EDBBF3}" type="presParOf" srcId="{CE754399-E8BD-BE4B-84B0-335C1E98FE2C}" destId="{FE9853F3-F120-B04A-B4DD-CFE23272F578}" srcOrd="1" destOrd="0" presId="urn:microsoft.com/office/officeart/2008/layout/VerticalAccentList"/>
    <dgm:cxn modelId="{B72A28DC-96E8-6C4A-89B4-7AC4A8C13A7A}" type="presParOf" srcId="{CE754399-E8BD-BE4B-84B0-335C1E98FE2C}" destId="{6AE121D4-E5E3-BD4F-8B35-EC9CA5A9C513}" srcOrd="2" destOrd="0" presId="urn:microsoft.com/office/officeart/2008/layout/VerticalAccentList"/>
    <dgm:cxn modelId="{76A78CF3-4076-344E-93A2-896DD3F2EB4E}" type="presParOf" srcId="{CE754399-E8BD-BE4B-84B0-335C1E98FE2C}" destId="{EDBE596A-6CC7-D24D-B54A-114998DDED49}" srcOrd="3" destOrd="0" presId="urn:microsoft.com/office/officeart/2008/layout/VerticalAccentList"/>
    <dgm:cxn modelId="{BDF83688-3122-3D4B-A1E2-AB93567632E1}" type="presParOf" srcId="{CE754399-E8BD-BE4B-84B0-335C1E98FE2C}" destId="{2A58E2B8-20E7-1A4E-B560-E2DB7775DF37}" srcOrd="4" destOrd="0" presId="urn:microsoft.com/office/officeart/2008/layout/VerticalAccentList"/>
    <dgm:cxn modelId="{8B888621-0DAC-BE4D-8FC1-14A805872742}" type="presParOf" srcId="{CE754399-E8BD-BE4B-84B0-335C1E98FE2C}" destId="{D37B0932-36AC-CF41-92E5-4129394E294B}" srcOrd="5" destOrd="0" presId="urn:microsoft.com/office/officeart/2008/layout/VerticalAccentList"/>
    <dgm:cxn modelId="{B9ABBAB1-B161-4449-92C3-408CC3887003}" type="presParOf" srcId="{CE754399-E8BD-BE4B-84B0-335C1E98FE2C}" destId="{DDC5BBF8-C2AE-2641-ACC5-1B1170B1ABEB}" srcOrd="6" destOrd="0" presId="urn:microsoft.com/office/officeart/2008/layout/VerticalAccentList"/>
    <dgm:cxn modelId="{432B5E70-B363-ED4A-8FBC-C76755C0C517}" type="presParOf" srcId="{E9D88CD6-E655-A04A-89DF-292B6A10FFF7}" destId="{DDAC9B33-5F50-9D48-A09E-08930A54E024}" srcOrd="14" destOrd="0" presId="urn:microsoft.com/office/officeart/2008/layout/VerticalAccentList"/>
    <dgm:cxn modelId="{B0B1B617-5810-0D41-8DB5-2CCF5A890DB1}" type="presParOf" srcId="{E9D88CD6-E655-A04A-89DF-292B6A10FFF7}" destId="{E0A9F2BA-9A2B-F84D-9CE4-62DC5244B4AE}" srcOrd="15" destOrd="0" presId="urn:microsoft.com/office/officeart/2008/layout/VerticalAccentList"/>
    <dgm:cxn modelId="{49900450-FF81-C34D-9F34-014A3FB11F27}" type="presParOf" srcId="{E0A9F2BA-9A2B-F84D-9CE4-62DC5244B4AE}" destId="{51C47DC4-77E3-B945-B058-86649668A7B4}" srcOrd="0" destOrd="0" presId="urn:microsoft.com/office/officeart/2008/layout/VerticalAccentList"/>
    <dgm:cxn modelId="{0F6591F6-E926-5D44-A10F-C4048B8C0834}" type="presParOf" srcId="{E9D88CD6-E655-A04A-89DF-292B6A10FFF7}" destId="{3E328B44-C21E-B742-81ED-2C0ACD33E0D4}" srcOrd="16" destOrd="0" presId="urn:microsoft.com/office/officeart/2008/layout/VerticalAccentList"/>
    <dgm:cxn modelId="{9FAD41A9-86E7-5A48-946B-1855783C775A}" type="presParOf" srcId="{3E328B44-C21E-B742-81ED-2C0ACD33E0D4}" destId="{A6E30B88-6A90-0142-9980-A5984A5121D1}" srcOrd="0" destOrd="0" presId="urn:microsoft.com/office/officeart/2008/layout/VerticalAccentList"/>
    <dgm:cxn modelId="{4118AB4A-009E-8844-B64F-7F173563141A}" type="presParOf" srcId="{3E328B44-C21E-B742-81ED-2C0ACD33E0D4}" destId="{A0F991AE-DCBF-5440-9484-9C3967CED4C0}" srcOrd="1" destOrd="0" presId="urn:microsoft.com/office/officeart/2008/layout/VerticalAccentList"/>
    <dgm:cxn modelId="{36CA9A92-82A9-844E-945B-DB47F48F30DF}" type="presParOf" srcId="{3E328B44-C21E-B742-81ED-2C0ACD33E0D4}" destId="{95824802-F4F8-8D42-9C4E-6ADBAC4120BA}" srcOrd="2" destOrd="0" presId="urn:microsoft.com/office/officeart/2008/layout/VerticalAccentList"/>
    <dgm:cxn modelId="{C902338C-D306-F14C-B1A6-6678D1F01CEF}" type="presParOf" srcId="{3E328B44-C21E-B742-81ED-2C0ACD33E0D4}" destId="{2BD2C552-C4A2-D14B-A008-A88182E08785}" srcOrd="3" destOrd="0" presId="urn:microsoft.com/office/officeart/2008/layout/VerticalAccentList"/>
    <dgm:cxn modelId="{3E816172-CD40-2A45-9FFA-7CC644246145}" type="presParOf" srcId="{3E328B44-C21E-B742-81ED-2C0ACD33E0D4}" destId="{CCA546C1-EA04-F843-B5D6-DC9FBDF8366A}" srcOrd="4" destOrd="0" presId="urn:microsoft.com/office/officeart/2008/layout/VerticalAccentList"/>
    <dgm:cxn modelId="{44A7BE0E-91A7-894D-8C92-4209F3B49FA7}" type="presParOf" srcId="{3E328B44-C21E-B742-81ED-2C0ACD33E0D4}" destId="{E2F045A2-DD4E-0A4D-A8C4-0A548BE52254}" srcOrd="5" destOrd="0" presId="urn:microsoft.com/office/officeart/2008/layout/VerticalAccentList"/>
    <dgm:cxn modelId="{FBD1DA9C-91BA-6D49-B5A7-FB23E26C5D9D}" type="presParOf" srcId="{3E328B44-C21E-B742-81ED-2C0ACD33E0D4}" destId="{309744C0-F53A-B649-9EF6-035ABBF93630}" srcOrd="6" destOrd="0" presId="urn:microsoft.com/office/officeart/2008/layout/VerticalAccentList"/>
    <dgm:cxn modelId="{A0AEE6DE-6439-DE40-8107-FE13E13AB4AF}" type="presParOf" srcId="{E9D88CD6-E655-A04A-89DF-292B6A10FFF7}" destId="{0C85C2CA-4AD8-134C-BB51-3C4BDD537D3C}" srcOrd="17" destOrd="0" presId="urn:microsoft.com/office/officeart/2008/layout/VerticalAccentList"/>
    <dgm:cxn modelId="{F696A006-0582-964B-8769-7702DF255D20}" type="presParOf" srcId="{E9D88CD6-E655-A04A-89DF-292B6A10FFF7}" destId="{2E7E244F-3ECE-4245-A393-539CBE483FE9}" srcOrd="18" destOrd="0" presId="urn:microsoft.com/office/officeart/2008/layout/VerticalAccentList"/>
    <dgm:cxn modelId="{65A8B611-0FFF-1A41-8EA4-760FCEFF762F}" type="presParOf" srcId="{2E7E244F-3ECE-4245-A393-539CBE483FE9}" destId="{BD234C0C-C0AA-7849-BEEE-55767CF55E63}" srcOrd="0" destOrd="0" presId="urn:microsoft.com/office/officeart/2008/layout/VerticalAccentList"/>
    <dgm:cxn modelId="{D96E074F-6330-0747-B7E2-4C752B3271E9}" type="presParOf" srcId="{E9D88CD6-E655-A04A-89DF-292B6A10FFF7}" destId="{017E4B8E-B3E6-C74A-9CF6-4C2EA0ED3D40}" srcOrd="19" destOrd="0" presId="urn:microsoft.com/office/officeart/2008/layout/VerticalAccentList"/>
    <dgm:cxn modelId="{65BDE781-1360-A647-AE90-364BDE63BB23}" type="presParOf" srcId="{017E4B8E-B3E6-C74A-9CF6-4C2EA0ED3D40}" destId="{8481E702-1229-9942-B2CF-9B34E95EFAC9}" srcOrd="0" destOrd="0" presId="urn:microsoft.com/office/officeart/2008/layout/VerticalAccentList"/>
    <dgm:cxn modelId="{F43AEE42-71CD-014D-A0E8-E80851BAB480}" type="presParOf" srcId="{017E4B8E-B3E6-C74A-9CF6-4C2EA0ED3D40}" destId="{24A96A7B-543F-2243-A227-B831B2ED9478}" srcOrd="1" destOrd="0" presId="urn:microsoft.com/office/officeart/2008/layout/VerticalAccentList"/>
    <dgm:cxn modelId="{EB0766BB-A76B-1E42-BA84-6ACCE9E06032}" type="presParOf" srcId="{017E4B8E-B3E6-C74A-9CF6-4C2EA0ED3D40}" destId="{8D9F303F-6D1E-A34E-B62F-ACF1667349AE}" srcOrd="2" destOrd="0" presId="urn:microsoft.com/office/officeart/2008/layout/VerticalAccentList"/>
    <dgm:cxn modelId="{99687889-2B84-6143-A177-E12EF87BD8DA}" type="presParOf" srcId="{017E4B8E-B3E6-C74A-9CF6-4C2EA0ED3D40}" destId="{67DFAFAC-20F4-2145-9072-60DFA12C8B0C}" srcOrd="3" destOrd="0" presId="urn:microsoft.com/office/officeart/2008/layout/VerticalAccentList"/>
    <dgm:cxn modelId="{D1D1D57D-2D7E-9B4D-ABB7-4417CA77F878}" type="presParOf" srcId="{017E4B8E-B3E6-C74A-9CF6-4C2EA0ED3D40}" destId="{4192306F-062E-AD40-A741-0DC56E157D68}" srcOrd="4" destOrd="0" presId="urn:microsoft.com/office/officeart/2008/layout/VerticalAccentList"/>
    <dgm:cxn modelId="{A9878B54-FE50-1047-A097-ACB256D5C7D2}" type="presParOf" srcId="{017E4B8E-B3E6-C74A-9CF6-4C2EA0ED3D40}" destId="{33A685DD-9A12-E64F-B301-0C0F4AC34F06}" srcOrd="5" destOrd="0" presId="urn:microsoft.com/office/officeart/2008/layout/VerticalAccentList"/>
    <dgm:cxn modelId="{502480AD-0C31-9D4E-8149-FFF768588F69}" type="presParOf" srcId="{017E4B8E-B3E6-C74A-9CF6-4C2EA0ED3D40}" destId="{65B21C25-0FDA-A844-A0CC-2DEEACFD044F}" srcOrd="6" destOrd="0" presId="urn:microsoft.com/office/officeart/2008/layout/VerticalAccent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A05AAE-8BC9-B347-8C11-DF93D27EF799}" type="doc">
      <dgm:prSet loTypeId="urn:microsoft.com/office/officeart/2005/8/layout/vList4" loCatId="process" qsTypeId="urn:microsoft.com/office/officeart/2005/8/quickstyle/simple1" qsCatId="simple" csTypeId="urn:microsoft.com/office/officeart/2005/8/colors/accent1_2" csCatId="accent1" phldr="1"/>
      <dgm:spPr/>
      <dgm:t>
        <a:bodyPr/>
        <a:lstStyle/>
        <a:p>
          <a:endParaRPr lang="en-US"/>
        </a:p>
      </dgm:t>
    </dgm:pt>
    <dgm:pt modelId="{3102F0C1-43C3-1742-866F-52AC23A202E5}">
      <dgm:prSet custT="1"/>
      <dgm:spPr>
        <a:solidFill>
          <a:srgbClr val="002060"/>
        </a:solidFill>
      </dgm:spPr>
      <dgm:t>
        <a:bodyPr/>
        <a:lstStyle/>
        <a:p>
          <a:r>
            <a:rPr lang="en-US" sz="2400" b="1" i="1" dirty="0"/>
            <a:t>Arguing with narcissists</a:t>
          </a:r>
          <a:r>
            <a:rPr lang="en-US" sz="2400" i="1" dirty="0"/>
            <a:t> </a:t>
          </a:r>
        </a:p>
        <a:p>
          <a:r>
            <a:rPr lang="en-US" sz="2400" dirty="0"/>
            <a:t>Instead, validate any of their strong points, and move on.</a:t>
          </a:r>
        </a:p>
      </dgm:t>
    </dgm:pt>
    <dgm:pt modelId="{0954C22B-DA08-1A4F-9355-79B97932AD56}" type="parTrans" cxnId="{1FA46491-2B48-DD40-9E3C-D54F01D73C17}">
      <dgm:prSet/>
      <dgm:spPr/>
      <dgm:t>
        <a:bodyPr/>
        <a:lstStyle/>
        <a:p>
          <a:endParaRPr lang="en-US"/>
        </a:p>
      </dgm:t>
    </dgm:pt>
    <dgm:pt modelId="{2151304C-FF89-1649-9B3E-FA62466F0AB6}" type="sibTrans" cxnId="{1FA46491-2B48-DD40-9E3C-D54F01D73C17}">
      <dgm:prSet/>
      <dgm:spPr/>
      <dgm:t>
        <a:bodyPr/>
        <a:lstStyle/>
        <a:p>
          <a:endParaRPr lang="en-US"/>
        </a:p>
      </dgm:t>
    </dgm:pt>
    <dgm:pt modelId="{F06AC39F-46CA-2445-8765-02028F36469C}">
      <dgm:prSet custT="1"/>
      <dgm:spPr>
        <a:solidFill>
          <a:srgbClr val="002060"/>
        </a:solidFill>
      </dgm:spPr>
      <dgm:t>
        <a:bodyPr/>
        <a:lstStyle/>
        <a:p>
          <a:r>
            <a:rPr lang="en-US" sz="2400" b="1" i="1" dirty="0"/>
            <a:t>Feeling you need to defend your approach</a:t>
          </a:r>
          <a:endParaRPr lang="en-US" sz="2400" b="0" dirty="0"/>
        </a:p>
        <a:p>
          <a:r>
            <a:rPr lang="en-US" sz="2400" dirty="0"/>
            <a:t>Keep your comments short &amp; sweet. Less is more with narcissists. They’d rather hear themselves than you, anyway.</a:t>
          </a:r>
        </a:p>
      </dgm:t>
    </dgm:pt>
    <dgm:pt modelId="{2FF99BE3-C74A-AC41-A387-CFCC3AB69359}" type="parTrans" cxnId="{F2EA0708-86FA-7842-BDA9-C6BDAE684EBA}">
      <dgm:prSet/>
      <dgm:spPr/>
      <dgm:t>
        <a:bodyPr/>
        <a:lstStyle/>
        <a:p>
          <a:endParaRPr lang="en-US"/>
        </a:p>
      </dgm:t>
    </dgm:pt>
    <dgm:pt modelId="{B48D00F2-B843-324A-B843-2C1C5BF4FC0C}" type="sibTrans" cxnId="{F2EA0708-86FA-7842-BDA9-C6BDAE684EBA}">
      <dgm:prSet/>
      <dgm:spPr/>
      <dgm:t>
        <a:bodyPr/>
        <a:lstStyle/>
        <a:p>
          <a:endParaRPr lang="en-US"/>
        </a:p>
      </dgm:t>
    </dgm:pt>
    <dgm:pt modelId="{B405C539-7645-A846-9A84-90AC93AE8C1C}">
      <dgm:prSet custT="1"/>
      <dgm:spPr>
        <a:solidFill>
          <a:srgbClr val="002060"/>
        </a:solidFill>
      </dgm:spPr>
      <dgm:t>
        <a:bodyPr/>
        <a:lstStyle/>
        <a:p>
          <a:r>
            <a:rPr lang="en-US" sz="2400" b="1" i="1" dirty="0"/>
            <a:t>Trying to get them to accept responsibility</a:t>
          </a:r>
          <a:r>
            <a:rPr lang="en-US" sz="2400" b="1" dirty="0"/>
            <a:t> </a:t>
          </a:r>
        </a:p>
        <a:p>
          <a:r>
            <a:rPr lang="en-US" sz="2600" dirty="0"/>
            <a:t>Point out possible negative consequences their approach may bring them, then let them choose.</a:t>
          </a:r>
        </a:p>
      </dgm:t>
    </dgm:pt>
    <dgm:pt modelId="{A7532580-ABC5-0347-8DAC-601E4E4136BC}" type="parTrans" cxnId="{F063E6AA-DE56-3943-86E5-B86F0A93F88A}">
      <dgm:prSet/>
      <dgm:spPr/>
      <dgm:t>
        <a:bodyPr/>
        <a:lstStyle/>
        <a:p>
          <a:endParaRPr lang="en-US"/>
        </a:p>
      </dgm:t>
    </dgm:pt>
    <dgm:pt modelId="{6A7545C2-F445-7247-882D-46A0B03D1165}" type="sibTrans" cxnId="{F063E6AA-DE56-3943-86E5-B86F0A93F88A}">
      <dgm:prSet/>
      <dgm:spPr/>
      <dgm:t>
        <a:bodyPr/>
        <a:lstStyle/>
        <a:p>
          <a:endParaRPr lang="en-US"/>
        </a:p>
      </dgm:t>
    </dgm:pt>
    <dgm:pt modelId="{907C0353-1C3F-B840-9092-07FF73893D9E}">
      <dgm:prSet custT="1"/>
      <dgm:spPr>
        <a:solidFill>
          <a:srgbClr val="002060"/>
        </a:solidFill>
      </dgm:spPr>
      <dgm:t>
        <a:bodyPr/>
        <a:lstStyle/>
        <a:p>
          <a:r>
            <a:rPr lang="en-US" sz="2400" b="1" i="1" dirty="0"/>
            <a:t>Taking what they say personally</a:t>
          </a:r>
          <a:endParaRPr lang="en-US" sz="2400" i="1" dirty="0"/>
        </a:p>
        <a:p>
          <a:r>
            <a:rPr lang="en-US" sz="2600" dirty="0"/>
            <a:t>Recognize they are like this with everybody. This is simply how narcissists seek to get their needs met.</a:t>
          </a:r>
        </a:p>
      </dgm:t>
    </dgm:pt>
    <dgm:pt modelId="{E8BEB8AE-9E17-844D-B9AC-6BC7914325EC}" type="parTrans" cxnId="{C57AB91F-67C8-1847-9DD1-7A098CF5828D}">
      <dgm:prSet/>
      <dgm:spPr/>
      <dgm:t>
        <a:bodyPr/>
        <a:lstStyle/>
        <a:p>
          <a:endParaRPr lang="en-US"/>
        </a:p>
      </dgm:t>
    </dgm:pt>
    <dgm:pt modelId="{00021477-385E-1B47-BB9D-F4788F230EF5}" type="sibTrans" cxnId="{C57AB91F-67C8-1847-9DD1-7A098CF5828D}">
      <dgm:prSet/>
      <dgm:spPr/>
      <dgm:t>
        <a:bodyPr/>
        <a:lstStyle/>
        <a:p>
          <a:endParaRPr lang="en-US"/>
        </a:p>
      </dgm:t>
    </dgm:pt>
    <dgm:pt modelId="{1AC2E2A6-D775-9347-92C0-F71D82BCB9FA}" type="pres">
      <dgm:prSet presAssocID="{DFA05AAE-8BC9-B347-8C11-DF93D27EF799}" presName="linear" presStyleCnt="0">
        <dgm:presLayoutVars>
          <dgm:dir/>
          <dgm:resizeHandles val="exact"/>
        </dgm:presLayoutVars>
      </dgm:prSet>
      <dgm:spPr/>
    </dgm:pt>
    <dgm:pt modelId="{86096A0B-B446-544E-88DE-C75E1A9468EA}" type="pres">
      <dgm:prSet presAssocID="{3102F0C1-43C3-1742-866F-52AC23A202E5}" presName="comp" presStyleCnt="0"/>
      <dgm:spPr/>
    </dgm:pt>
    <dgm:pt modelId="{392B0A86-F4C3-D84F-9AD7-560CB653A43A}" type="pres">
      <dgm:prSet presAssocID="{3102F0C1-43C3-1742-866F-52AC23A202E5}" presName="box" presStyleLbl="node1" presStyleIdx="0" presStyleCnt="4"/>
      <dgm:spPr/>
    </dgm:pt>
    <dgm:pt modelId="{ED3BE981-B1A4-8245-8634-6D551D8C098E}" type="pres">
      <dgm:prSet presAssocID="{3102F0C1-43C3-1742-866F-52AC23A202E5}"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877B91F6-3619-6447-9666-A5AA0364E999}" type="pres">
      <dgm:prSet presAssocID="{3102F0C1-43C3-1742-866F-52AC23A202E5}" presName="text" presStyleLbl="node1" presStyleIdx="0" presStyleCnt="4">
        <dgm:presLayoutVars>
          <dgm:bulletEnabled val="1"/>
        </dgm:presLayoutVars>
      </dgm:prSet>
      <dgm:spPr/>
    </dgm:pt>
    <dgm:pt modelId="{ACC518C0-646E-6441-B3EC-AF2971D0C597}" type="pres">
      <dgm:prSet presAssocID="{2151304C-FF89-1649-9B3E-FA62466F0AB6}" presName="spacer" presStyleCnt="0"/>
      <dgm:spPr/>
    </dgm:pt>
    <dgm:pt modelId="{616D6245-B175-8B42-BBCA-67FC13D65FF3}" type="pres">
      <dgm:prSet presAssocID="{F06AC39F-46CA-2445-8765-02028F36469C}" presName="comp" presStyleCnt="0"/>
      <dgm:spPr/>
    </dgm:pt>
    <dgm:pt modelId="{D081049C-D97C-CA48-9DA9-AD522D41BAFD}" type="pres">
      <dgm:prSet presAssocID="{F06AC39F-46CA-2445-8765-02028F36469C}" presName="box" presStyleLbl="node1" presStyleIdx="1" presStyleCnt="4"/>
      <dgm:spPr/>
    </dgm:pt>
    <dgm:pt modelId="{4AD587F0-6C0E-4849-925A-0410FEB2B618}" type="pres">
      <dgm:prSet presAssocID="{F06AC39F-46CA-2445-8765-02028F36469C}"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7000" b="-107000"/>
          </a:stretch>
        </a:blipFill>
      </dgm:spPr>
    </dgm:pt>
    <dgm:pt modelId="{339F31E3-29A3-0B43-AA7B-FCABBE85C111}" type="pres">
      <dgm:prSet presAssocID="{F06AC39F-46CA-2445-8765-02028F36469C}" presName="text" presStyleLbl="node1" presStyleIdx="1" presStyleCnt="4">
        <dgm:presLayoutVars>
          <dgm:bulletEnabled val="1"/>
        </dgm:presLayoutVars>
      </dgm:prSet>
      <dgm:spPr/>
    </dgm:pt>
    <dgm:pt modelId="{CAFD32DB-E658-EC43-B9D9-5E042ECD4F05}" type="pres">
      <dgm:prSet presAssocID="{B48D00F2-B843-324A-B843-2C1C5BF4FC0C}" presName="spacer" presStyleCnt="0"/>
      <dgm:spPr/>
    </dgm:pt>
    <dgm:pt modelId="{13B5AD03-0BC9-B440-BAD5-AE1A129EB5E6}" type="pres">
      <dgm:prSet presAssocID="{B405C539-7645-A846-9A84-90AC93AE8C1C}" presName="comp" presStyleCnt="0"/>
      <dgm:spPr/>
    </dgm:pt>
    <dgm:pt modelId="{819DF04B-5017-BB4E-AEF7-C1667C850480}" type="pres">
      <dgm:prSet presAssocID="{B405C539-7645-A846-9A84-90AC93AE8C1C}" presName="box" presStyleLbl="node1" presStyleIdx="2" presStyleCnt="4"/>
      <dgm:spPr/>
    </dgm:pt>
    <dgm:pt modelId="{F5EB81BC-8FE2-AC48-AE5B-B8777E4D2389}" type="pres">
      <dgm:prSet presAssocID="{B405C539-7645-A846-9A84-90AC93AE8C1C}"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dgm:spPr>
    </dgm:pt>
    <dgm:pt modelId="{375A6DC9-B223-6343-80C5-8DCE723105F2}" type="pres">
      <dgm:prSet presAssocID="{B405C539-7645-A846-9A84-90AC93AE8C1C}" presName="text" presStyleLbl="node1" presStyleIdx="2" presStyleCnt="4">
        <dgm:presLayoutVars>
          <dgm:bulletEnabled val="1"/>
        </dgm:presLayoutVars>
      </dgm:prSet>
      <dgm:spPr/>
    </dgm:pt>
    <dgm:pt modelId="{6E52EBB0-6BD6-4C46-8A2F-2D5E93386EAD}" type="pres">
      <dgm:prSet presAssocID="{6A7545C2-F445-7247-882D-46A0B03D1165}" presName="spacer" presStyleCnt="0"/>
      <dgm:spPr/>
    </dgm:pt>
    <dgm:pt modelId="{F72A1300-8C15-B041-B18A-50015095CA6F}" type="pres">
      <dgm:prSet presAssocID="{907C0353-1C3F-B840-9092-07FF73893D9E}" presName="comp" presStyleCnt="0"/>
      <dgm:spPr/>
    </dgm:pt>
    <dgm:pt modelId="{CA06D812-54A9-534F-BF02-28565D9DF90A}" type="pres">
      <dgm:prSet presAssocID="{907C0353-1C3F-B840-9092-07FF73893D9E}" presName="box" presStyleLbl="node1" presStyleIdx="3" presStyleCnt="4"/>
      <dgm:spPr/>
    </dgm:pt>
    <dgm:pt modelId="{ACC1FDD9-72E6-1242-9F95-8CDCDE047400}" type="pres">
      <dgm:prSet presAssocID="{907C0353-1C3F-B840-9092-07FF73893D9E}" presName="img" presStyleLbl="fgImgPlace1" presStyleIdx="3" presStyleCnt="4"/>
      <dgm:spPr>
        <a:blipFill>
          <a:blip xmlns:r="http://schemas.openxmlformats.org/officeDocument/2006/relationships"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t="-37000" b="-37000"/>
          </a:stretch>
        </a:blipFill>
      </dgm:spPr>
    </dgm:pt>
    <dgm:pt modelId="{A49DE03A-9F42-9F42-B8EA-998A9970255C}" type="pres">
      <dgm:prSet presAssocID="{907C0353-1C3F-B840-9092-07FF73893D9E}" presName="text" presStyleLbl="node1" presStyleIdx="3" presStyleCnt="4">
        <dgm:presLayoutVars>
          <dgm:bulletEnabled val="1"/>
        </dgm:presLayoutVars>
      </dgm:prSet>
      <dgm:spPr/>
    </dgm:pt>
  </dgm:ptLst>
  <dgm:cxnLst>
    <dgm:cxn modelId="{F2EA0708-86FA-7842-BDA9-C6BDAE684EBA}" srcId="{DFA05AAE-8BC9-B347-8C11-DF93D27EF799}" destId="{F06AC39F-46CA-2445-8765-02028F36469C}" srcOrd="1" destOrd="0" parTransId="{2FF99BE3-C74A-AC41-A387-CFCC3AB69359}" sibTransId="{B48D00F2-B843-324A-B843-2C1C5BF4FC0C}"/>
    <dgm:cxn modelId="{C57AB91F-67C8-1847-9DD1-7A098CF5828D}" srcId="{DFA05AAE-8BC9-B347-8C11-DF93D27EF799}" destId="{907C0353-1C3F-B840-9092-07FF73893D9E}" srcOrd="3" destOrd="0" parTransId="{E8BEB8AE-9E17-844D-B9AC-6BC7914325EC}" sibTransId="{00021477-385E-1B47-BB9D-F4788F230EF5}"/>
    <dgm:cxn modelId="{8D783620-37BF-F34A-A1CF-8022B35516C3}" type="presOf" srcId="{3102F0C1-43C3-1742-866F-52AC23A202E5}" destId="{392B0A86-F4C3-D84F-9AD7-560CB653A43A}" srcOrd="0" destOrd="0" presId="urn:microsoft.com/office/officeart/2005/8/layout/vList4"/>
    <dgm:cxn modelId="{2403C921-F848-3743-9938-D48564EDEB4A}" type="presOf" srcId="{F06AC39F-46CA-2445-8765-02028F36469C}" destId="{339F31E3-29A3-0B43-AA7B-FCABBE85C111}" srcOrd="1" destOrd="0" presId="urn:microsoft.com/office/officeart/2005/8/layout/vList4"/>
    <dgm:cxn modelId="{1D0E6223-134C-3047-9F6C-C2FDCAD58832}" type="presOf" srcId="{907C0353-1C3F-B840-9092-07FF73893D9E}" destId="{A49DE03A-9F42-9F42-B8EA-998A9970255C}" srcOrd="1" destOrd="0" presId="urn:microsoft.com/office/officeart/2005/8/layout/vList4"/>
    <dgm:cxn modelId="{1FA46491-2B48-DD40-9E3C-D54F01D73C17}" srcId="{DFA05AAE-8BC9-B347-8C11-DF93D27EF799}" destId="{3102F0C1-43C3-1742-866F-52AC23A202E5}" srcOrd="0" destOrd="0" parTransId="{0954C22B-DA08-1A4F-9355-79B97932AD56}" sibTransId="{2151304C-FF89-1649-9B3E-FA62466F0AB6}"/>
    <dgm:cxn modelId="{18095692-7A87-5241-8AD0-1384AE93CCB2}" type="presOf" srcId="{3102F0C1-43C3-1742-866F-52AC23A202E5}" destId="{877B91F6-3619-6447-9666-A5AA0364E999}" srcOrd="1" destOrd="0" presId="urn:microsoft.com/office/officeart/2005/8/layout/vList4"/>
    <dgm:cxn modelId="{F063E6AA-DE56-3943-86E5-B86F0A93F88A}" srcId="{DFA05AAE-8BC9-B347-8C11-DF93D27EF799}" destId="{B405C539-7645-A846-9A84-90AC93AE8C1C}" srcOrd="2" destOrd="0" parTransId="{A7532580-ABC5-0347-8DAC-601E4E4136BC}" sibTransId="{6A7545C2-F445-7247-882D-46A0B03D1165}"/>
    <dgm:cxn modelId="{47490AAB-FF24-894E-9BA0-9D9E74F06448}" type="presOf" srcId="{DFA05AAE-8BC9-B347-8C11-DF93D27EF799}" destId="{1AC2E2A6-D775-9347-92C0-F71D82BCB9FA}" srcOrd="0" destOrd="0" presId="urn:microsoft.com/office/officeart/2005/8/layout/vList4"/>
    <dgm:cxn modelId="{B402A8CE-65DF-184C-9696-D970D84EB874}" type="presOf" srcId="{B405C539-7645-A846-9A84-90AC93AE8C1C}" destId="{819DF04B-5017-BB4E-AEF7-C1667C850480}" srcOrd="0" destOrd="0" presId="urn:microsoft.com/office/officeart/2005/8/layout/vList4"/>
    <dgm:cxn modelId="{07DCCAE7-5D5E-6646-980D-5309AD73BC88}" type="presOf" srcId="{B405C539-7645-A846-9A84-90AC93AE8C1C}" destId="{375A6DC9-B223-6343-80C5-8DCE723105F2}" srcOrd="1" destOrd="0" presId="urn:microsoft.com/office/officeart/2005/8/layout/vList4"/>
    <dgm:cxn modelId="{3BBA30E9-AEEF-804B-A686-FD5C8175203B}" type="presOf" srcId="{907C0353-1C3F-B840-9092-07FF73893D9E}" destId="{CA06D812-54A9-534F-BF02-28565D9DF90A}" srcOrd="0" destOrd="0" presId="urn:microsoft.com/office/officeart/2005/8/layout/vList4"/>
    <dgm:cxn modelId="{10236BF5-4456-954B-8F97-F8673C4AF161}" type="presOf" srcId="{F06AC39F-46CA-2445-8765-02028F36469C}" destId="{D081049C-D97C-CA48-9DA9-AD522D41BAFD}" srcOrd="0" destOrd="0" presId="urn:microsoft.com/office/officeart/2005/8/layout/vList4"/>
    <dgm:cxn modelId="{77BC1603-E31C-574F-B33A-BF3FB0EC9945}" type="presParOf" srcId="{1AC2E2A6-D775-9347-92C0-F71D82BCB9FA}" destId="{86096A0B-B446-544E-88DE-C75E1A9468EA}" srcOrd="0" destOrd="0" presId="urn:microsoft.com/office/officeart/2005/8/layout/vList4"/>
    <dgm:cxn modelId="{2C2B05FA-28C3-6547-90F7-C418E3FFF073}" type="presParOf" srcId="{86096A0B-B446-544E-88DE-C75E1A9468EA}" destId="{392B0A86-F4C3-D84F-9AD7-560CB653A43A}" srcOrd="0" destOrd="0" presId="urn:microsoft.com/office/officeart/2005/8/layout/vList4"/>
    <dgm:cxn modelId="{DCF1C2E4-82BE-994C-995B-CCFDF33E1943}" type="presParOf" srcId="{86096A0B-B446-544E-88DE-C75E1A9468EA}" destId="{ED3BE981-B1A4-8245-8634-6D551D8C098E}" srcOrd="1" destOrd="0" presId="urn:microsoft.com/office/officeart/2005/8/layout/vList4"/>
    <dgm:cxn modelId="{426E970C-13C9-2945-A43F-9A8A6AF36C27}" type="presParOf" srcId="{86096A0B-B446-544E-88DE-C75E1A9468EA}" destId="{877B91F6-3619-6447-9666-A5AA0364E999}" srcOrd="2" destOrd="0" presId="urn:microsoft.com/office/officeart/2005/8/layout/vList4"/>
    <dgm:cxn modelId="{39E23E11-A644-0C43-AB28-BE935BBC95DC}" type="presParOf" srcId="{1AC2E2A6-D775-9347-92C0-F71D82BCB9FA}" destId="{ACC518C0-646E-6441-B3EC-AF2971D0C597}" srcOrd="1" destOrd="0" presId="urn:microsoft.com/office/officeart/2005/8/layout/vList4"/>
    <dgm:cxn modelId="{47D947DB-9B31-CF4C-B66A-5D11606DCCAC}" type="presParOf" srcId="{1AC2E2A6-D775-9347-92C0-F71D82BCB9FA}" destId="{616D6245-B175-8B42-BBCA-67FC13D65FF3}" srcOrd="2" destOrd="0" presId="urn:microsoft.com/office/officeart/2005/8/layout/vList4"/>
    <dgm:cxn modelId="{BB08E539-66F0-B047-8FCD-9CD0396E6DEC}" type="presParOf" srcId="{616D6245-B175-8B42-BBCA-67FC13D65FF3}" destId="{D081049C-D97C-CA48-9DA9-AD522D41BAFD}" srcOrd="0" destOrd="0" presId="urn:microsoft.com/office/officeart/2005/8/layout/vList4"/>
    <dgm:cxn modelId="{4AD9A88B-1F12-7A43-9930-A88E153C8DC7}" type="presParOf" srcId="{616D6245-B175-8B42-BBCA-67FC13D65FF3}" destId="{4AD587F0-6C0E-4849-925A-0410FEB2B618}" srcOrd="1" destOrd="0" presId="urn:microsoft.com/office/officeart/2005/8/layout/vList4"/>
    <dgm:cxn modelId="{71805829-73F1-D74F-AB02-35B52B1FE8A1}" type="presParOf" srcId="{616D6245-B175-8B42-BBCA-67FC13D65FF3}" destId="{339F31E3-29A3-0B43-AA7B-FCABBE85C111}" srcOrd="2" destOrd="0" presId="urn:microsoft.com/office/officeart/2005/8/layout/vList4"/>
    <dgm:cxn modelId="{7314D2C8-8371-DF4D-A3ED-961EA64E21D6}" type="presParOf" srcId="{1AC2E2A6-D775-9347-92C0-F71D82BCB9FA}" destId="{CAFD32DB-E658-EC43-B9D9-5E042ECD4F05}" srcOrd="3" destOrd="0" presId="urn:microsoft.com/office/officeart/2005/8/layout/vList4"/>
    <dgm:cxn modelId="{6B391073-E675-DA45-89E9-36488BE8BFC7}" type="presParOf" srcId="{1AC2E2A6-D775-9347-92C0-F71D82BCB9FA}" destId="{13B5AD03-0BC9-B440-BAD5-AE1A129EB5E6}" srcOrd="4" destOrd="0" presId="urn:microsoft.com/office/officeart/2005/8/layout/vList4"/>
    <dgm:cxn modelId="{81678A20-B414-054F-8EBB-EB3824832C5D}" type="presParOf" srcId="{13B5AD03-0BC9-B440-BAD5-AE1A129EB5E6}" destId="{819DF04B-5017-BB4E-AEF7-C1667C850480}" srcOrd="0" destOrd="0" presId="urn:microsoft.com/office/officeart/2005/8/layout/vList4"/>
    <dgm:cxn modelId="{349A4867-F414-BD47-86C7-4865DBF1C535}" type="presParOf" srcId="{13B5AD03-0BC9-B440-BAD5-AE1A129EB5E6}" destId="{F5EB81BC-8FE2-AC48-AE5B-B8777E4D2389}" srcOrd="1" destOrd="0" presId="urn:microsoft.com/office/officeart/2005/8/layout/vList4"/>
    <dgm:cxn modelId="{5E1E2651-CD4F-DC40-9EA5-B110182F32D2}" type="presParOf" srcId="{13B5AD03-0BC9-B440-BAD5-AE1A129EB5E6}" destId="{375A6DC9-B223-6343-80C5-8DCE723105F2}" srcOrd="2" destOrd="0" presId="urn:microsoft.com/office/officeart/2005/8/layout/vList4"/>
    <dgm:cxn modelId="{06F5C486-34A4-CA40-A788-AEC7266D0849}" type="presParOf" srcId="{1AC2E2A6-D775-9347-92C0-F71D82BCB9FA}" destId="{6E52EBB0-6BD6-4C46-8A2F-2D5E93386EAD}" srcOrd="5" destOrd="0" presId="urn:microsoft.com/office/officeart/2005/8/layout/vList4"/>
    <dgm:cxn modelId="{C29A3E6C-DE07-4E41-B1E9-D0BDAA15D56E}" type="presParOf" srcId="{1AC2E2A6-D775-9347-92C0-F71D82BCB9FA}" destId="{F72A1300-8C15-B041-B18A-50015095CA6F}" srcOrd="6" destOrd="0" presId="urn:microsoft.com/office/officeart/2005/8/layout/vList4"/>
    <dgm:cxn modelId="{03A6A157-7BB3-374C-B5C4-D28F9B00B19E}" type="presParOf" srcId="{F72A1300-8C15-B041-B18A-50015095CA6F}" destId="{CA06D812-54A9-534F-BF02-28565D9DF90A}" srcOrd="0" destOrd="0" presId="urn:microsoft.com/office/officeart/2005/8/layout/vList4"/>
    <dgm:cxn modelId="{A20EA69A-37DC-4C43-A18A-94BBFABFEC94}" type="presParOf" srcId="{F72A1300-8C15-B041-B18A-50015095CA6F}" destId="{ACC1FDD9-72E6-1242-9F95-8CDCDE047400}" srcOrd="1" destOrd="0" presId="urn:microsoft.com/office/officeart/2005/8/layout/vList4"/>
    <dgm:cxn modelId="{15128765-302B-4D4B-A9FE-39BDC44D9CEE}" type="presParOf" srcId="{F72A1300-8C15-B041-B18A-50015095CA6F}" destId="{A49DE03A-9F42-9F42-B8EA-998A9970255C}"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9BA287-A04C-A040-BD0C-F95A53AC78B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04BE255F-EE60-DD4F-B310-DBE608C7D766}">
      <dgm:prSet custT="1"/>
      <dgm:spPr>
        <a:solidFill>
          <a:srgbClr val="002060"/>
        </a:solidFill>
      </dgm:spPr>
      <dgm:t>
        <a:bodyPr/>
        <a:lstStyle/>
        <a:p>
          <a:r>
            <a:rPr lang="en-US" sz="2400" b="1" dirty="0"/>
            <a:t>Take advantage of people through exaggeration &amp; self-aggrandizement?</a:t>
          </a:r>
        </a:p>
      </dgm:t>
    </dgm:pt>
    <dgm:pt modelId="{8F0C163D-FB72-CA4D-9483-66A89E98AED3}" type="parTrans" cxnId="{FFBDD8BD-97FF-1F45-97C5-B220750521B0}">
      <dgm:prSet/>
      <dgm:spPr/>
      <dgm:t>
        <a:bodyPr/>
        <a:lstStyle/>
        <a:p>
          <a:endParaRPr lang="en-US"/>
        </a:p>
      </dgm:t>
    </dgm:pt>
    <dgm:pt modelId="{6684B191-0257-4E46-A871-6C01B4C90E69}" type="sibTrans" cxnId="{FFBDD8BD-97FF-1F45-97C5-B220750521B0}">
      <dgm:prSet/>
      <dgm:spPr>
        <a:solidFill>
          <a:schemeClr val="accent5">
            <a:lumMod val="60000"/>
            <a:lumOff val="40000"/>
          </a:schemeClr>
        </a:solidFill>
      </dgm:spPr>
      <dgm:t>
        <a:bodyPr/>
        <a:lstStyle/>
        <a:p>
          <a:endParaRPr lang="en-US"/>
        </a:p>
      </dgm:t>
    </dgm:pt>
    <dgm:pt modelId="{9959C12D-759D-424D-AC30-7F3A73F4CBF0}">
      <dgm:prSet custT="1"/>
      <dgm:spPr>
        <a:solidFill>
          <a:srgbClr val="002060"/>
        </a:solidFill>
      </dgm:spPr>
      <dgm:t>
        <a:bodyPr/>
        <a:lstStyle/>
        <a:p>
          <a:r>
            <a:rPr lang="en-US" sz="2400" b="1" dirty="0"/>
            <a:t>Are indifferent to what other's need or want?</a:t>
          </a:r>
        </a:p>
      </dgm:t>
    </dgm:pt>
    <dgm:pt modelId="{007A80E4-9519-0E47-938A-28D37E103432}" type="parTrans" cxnId="{3B3E616B-A787-8B46-BC39-59E809630D9E}">
      <dgm:prSet/>
      <dgm:spPr/>
      <dgm:t>
        <a:bodyPr/>
        <a:lstStyle/>
        <a:p>
          <a:endParaRPr lang="en-US"/>
        </a:p>
      </dgm:t>
    </dgm:pt>
    <dgm:pt modelId="{5CA0C86B-5FFF-6140-B6A9-93DFB7C32E8C}" type="sibTrans" cxnId="{3B3E616B-A787-8B46-BC39-59E809630D9E}">
      <dgm:prSet/>
      <dgm:spPr>
        <a:solidFill>
          <a:schemeClr val="accent5">
            <a:lumMod val="60000"/>
            <a:lumOff val="40000"/>
          </a:schemeClr>
        </a:solidFill>
      </dgm:spPr>
      <dgm:t>
        <a:bodyPr/>
        <a:lstStyle/>
        <a:p>
          <a:endParaRPr lang="en-US"/>
        </a:p>
      </dgm:t>
    </dgm:pt>
    <dgm:pt modelId="{3B07DB66-B2E8-2A4E-8EFE-65F10495E167}">
      <dgm:prSet custT="1"/>
      <dgm:spPr>
        <a:solidFill>
          <a:srgbClr val="002060"/>
        </a:solidFill>
      </dgm:spPr>
      <dgm:t>
        <a:bodyPr/>
        <a:lstStyle/>
        <a:p>
          <a:r>
            <a:rPr lang="en-US" sz="2400" b="1" dirty="0"/>
            <a:t>Focus on maintaining power and control?</a:t>
          </a:r>
        </a:p>
      </dgm:t>
    </dgm:pt>
    <dgm:pt modelId="{8F22C6BA-D7B6-5A47-8385-FC6DDB95C678}" type="parTrans" cxnId="{E189104C-FA0A-DC4F-B195-9666744343DE}">
      <dgm:prSet/>
      <dgm:spPr/>
      <dgm:t>
        <a:bodyPr/>
        <a:lstStyle/>
        <a:p>
          <a:endParaRPr lang="en-US"/>
        </a:p>
      </dgm:t>
    </dgm:pt>
    <dgm:pt modelId="{D41B4AB5-FCC3-BE44-A898-BABBEE224175}" type="sibTrans" cxnId="{E189104C-FA0A-DC4F-B195-9666744343DE}">
      <dgm:prSet/>
      <dgm:spPr>
        <a:solidFill>
          <a:schemeClr val="accent5">
            <a:lumMod val="60000"/>
            <a:lumOff val="40000"/>
          </a:schemeClr>
        </a:solidFill>
      </dgm:spPr>
      <dgm:t>
        <a:bodyPr/>
        <a:lstStyle/>
        <a:p>
          <a:endParaRPr lang="en-US"/>
        </a:p>
      </dgm:t>
    </dgm:pt>
    <dgm:pt modelId="{EC5EA233-2354-C746-9871-111FA6CF3AC1}">
      <dgm:prSet custT="1"/>
      <dgm:spPr>
        <a:solidFill>
          <a:srgbClr val="002060"/>
        </a:solidFill>
      </dgm:spPr>
      <dgm:t>
        <a:bodyPr/>
        <a:lstStyle/>
        <a:p>
          <a:r>
            <a:rPr lang="en-US" sz="2400" b="1" dirty="0"/>
            <a:t>Think you’re can manipulate others because of superior intelligence?</a:t>
          </a:r>
        </a:p>
      </dgm:t>
    </dgm:pt>
    <dgm:pt modelId="{8954C276-D440-8548-AB21-83479E87EB2F}" type="parTrans" cxnId="{FA5735F3-1284-6349-81B9-97360C9BE17A}">
      <dgm:prSet/>
      <dgm:spPr/>
      <dgm:t>
        <a:bodyPr/>
        <a:lstStyle/>
        <a:p>
          <a:endParaRPr lang="en-US"/>
        </a:p>
      </dgm:t>
    </dgm:pt>
    <dgm:pt modelId="{E3AFCECE-DC0A-CF48-B0C8-CB6711421E23}" type="sibTrans" cxnId="{FA5735F3-1284-6349-81B9-97360C9BE17A}">
      <dgm:prSet/>
      <dgm:spPr>
        <a:solidFill>
          <a:schemeClr val="accent5">
            <a:lumMod val="60000"/>
            <a:lumOff val="40000"/>
          </a:schemeClr>
        </a:solidFill>
      </dgm:spPr>
      <dgm:t>
        <a:bodyPr/>
        <a:lstStyle/>
        <a:p>
          <a:endParaRPr lang="en-US"/>
        </a:p>
      </dgm:t>
    </dgm:pt>
    <dgm:pt modelId="{A7200C9A-380B-F34C-BE5F-C19602004ACA}">
      <dgm:prSet custT="1"/>
      <dgm:spPr>
        <a:solidFill>
          <a:srgbClr val="002060"/>
        </a:solidFill>
      </dgm:spPr>
      <dgm:t>
        <a:bodyPr/>
        <a:lstStyle/>
        <a:p>
          <a:r>
            <a:rPr lang="en-US" sz="2400" b="1" dirty="0"/>
            <a:t>Generally, feel superior to others?</a:t>
          </a:r>
        </a:p>
      </dgm:t>
    </dgm:pt>
    <dgm:pt modelId="{64354CE8-DA57-864A-83DF-2B101D98A123}" type="parTrans" cxnId="{201ADD0D-6149-CC46-A074-6D752AC1B8F6}">
      <dgm:prSet/>
      <dgm:spPr/>
      <dgm:t>
        <a:bodyPr/>
        <a:lstStyle/>
        <a:p>
          <a:endParaRPr lang="en-US"/>
        </a:p>
      </dgm:t>
    </dgm:pt>
    <dgm:pt modelId="{5DA398EF-41E9-544A-BECA-58271CFB455F}" type="sibTrans" cxnId="{201ADD0D-6149-CC46-A074-6D752AC1B8F6}">
      <dgm:prSet/>
      <dgm:spPr/>
      <dgm:t>
        <a:bodyPr/>
        <a:lstStyle/>
        <a:p>
          <a:endParaRPr lang="en-US"/>
        </a:p>
      </dgm:t>
    </dgm:pt>
    <dgm:pt modelId="{77520F0A-3C64-C147-B6BB-CB1FC485CD42}" type="pres">
      <dgm:prSet presAssocID="{469BA287-A04C-A040-BD0C-F95A53AC78B6}" presName="diagram" presStyleCnt="0">
        <dgm:presLayoutVars>
          <dgm:dir/>
          <dgm:resizeHandles/>
        </dgm:presLayoutVars>
      </dgm:prSet>
      <dgm:spPr/>
    </dgm:pt>
    <dgm:pt modelId="{FA8FCD69-66F5-D74B-8AAD-194FC5BECE63}" type="pres">
      <dgm:prSet presAssocID="{04BE255F-EE60-DD4F-B310-DBE608C7D766}" presName="firstNode" presStyleLbl="node1" presStyleIdx="0" presStyleCnt="5" custScaleX="133752" custScaleY="108936">
        <dgm:presLayoutVars>
          <dgm:bulletEnabled val="1"/>
        </dgm:presLayoutVars>
      </dgm:prSet>
      <dgm:spPr/>
    </dgm:pt>
    <dgm:pt modelId="{925B2E53-0644-6F41-9D96-81EA4ACD17A5}" type="pres">
      <dgm:prSet presAssocID="{6684B191-0257-4E46-A871-6C01B4C90E69}" presName="sibTrans" presStyleLbl="sibTrans2D1" presStyleIdx="0" presStyleCnt="4"/>
      <dgm:spPr/>
    </dgm:pt>
    <dgm:pt modelId="{124005F5-14BE-ED4C-A565-967F9573DFA3}" type="pres">
      <dgm:prSet presAssocID="{9959C12D-759D-424D-AC30-7F3A73F4CBF0}" presName="middleNode" presStyleCnt="0"/>
      <dgm:spPr/>
    </dgm:pt>
    <dgm:pt modelId="{767399CF-2017-AA44-AABA-9D8367B72FE4}" type="pres">
      <dgm:prSet presAssocID="{9959C12D-759D-424D-AC30-7F3A73F4CBF0}" presName="padding" presStyleLbl="node1" presStyleIdx="0" presStyleCnt="5"/>
      <dgm:spPr/>
    </dgm:pt>
    <dgm:pt modelId="{A5828A51-F834-3C4E-A796-9790E1B52F73}" type="pres">
      <dgm:prSet presAssocID="{9959C12D-759D-424D-AC30-7F3A73F4CBF0}" presName="shape" presStyleLbl="node1" presStyleIdx="1" presStyleCnt="5" custScaleX="130808" custScaleY="126918">
        <dgm:presLayoutVars>
          <dgm:bulletEnabled val="1"/>
        </dgm:presLayoutVars>
      </dgm:prSet>
      <dgm:spPr/>
    </dgm:pt>
    <dgm:pt modelId="{3458FB11-A346-B640-8912-1AEA2B9F3EC7}" type="pres">
      <dgm:prSet presAssocID="{5CA0C86B-5FFF-6140-B6A9-93DFB7C32E8C}" presName="sibTrans" presStyleLbl="sibTrans2D1" presStyleIdx="1" presStyleCnt="4"/>
      <dgm:spPr/>
    </dgm:pt>
    <dgm:pt modelId="{95A64489-FEE3-E242-8BFF-BAC41C9209E3}" type="pres">
      <dgm:prSet presAssocID="{3B07DB66-B2E8-2A4E-8EFE-65F10495E167}" presName="middleNode" presStyleCnt="0"/>
      <dgm:spPr/>
    </dgm:pt>
    <dgm:pt modelId="{DC587D8C-FB7A-E94A-9E98-7475A70E5720}" type="pres">
      <dgm:prSet presAssocID="{3B07DB66-B2E8-2A4E-8EFE-65F10495E167}" presName="padding" presStyleLbl="node1" presStyleIdx="1" presStyleCnt="5"/>
      <dgm:spPr/>
    </dgm:pt>
    <dgm:pt modelId="{170F1BFD-C3E4-4344-83CD-AB84E16FB97E}" type="pres">
      <dgm:prSet presAssocID="{3B07DB66-B2E8-2A4E-8EFE-65F10495E167}" presName="shape" presStyleLbl="node1" presStyleIdx="2" presStyleCnt="5" custScaleX="173718" custScaleY="144258" custLinFactNeighborX="-13960">
        <dgm:presLayoutVars>
          <dgm:bulletEnabled val="1"/>
        </dgm:presLayoutVars>
      </dgm:prSet>
      <dgm:spPr/>
    </dgm:pt>
    <dgm:pt modelId="{D3565484-A84C-4D4D-93EB-B630987CB541}" type="pres">
      <dgm:prSet presAssocID="{D41B4AB5-FCC3-BE44-A898-BABBEE224175}" presName="sibTrans" presStyleLbl="sibTrans2D1" presStyleIdx="2" presStyleCnt="4" custAng="0" custLinFactNeighborX="-3159"/>
      <dgm:spPr/>
    </dgm:pt>
    <dgm:pt modelId="{BB914455-9C20-C444-ACFE-9E52F8A39E20}" type="pres">
      <dgm:prSet presAssocID="{EC5EA233-2354-C746-9871-111FA6CF3AC1}" presName="middleNode" presStyleCnt="0"/>
      <dgm:spPr/>
    </dgm:pt>
    <dgm:pt modelId="{94B435AC-0656-C647-99A9-C4800806370D}" type="pres">
      <dgm:prSet presAssocID="{EC5EA233-2354-C746-9871-111FA6CF3AC1}" presName="padding" presStyleLbl="node1" presStyleIdx="2" presStyleCnt="5"/>
      <dgm:spPr/>
    </dgm:pt>
    <dgm:pt modelId="{201B17E9-68C4-7549-9EA8-CB62CC75BFB6}" type="pres">
      <dgm:prSet presAssocID="{EC5EA233-2354-C746-9871-111FA6CF3AC1}" presName="shape" presStyleLbl="node1" presStyleIdx="3" presStyleCnt="5" custScaleX="174177" custScaleY="165581" custLinFactNeighborX="-13960" custLinFactNeighborY="3260">
        <dgm:presLayoutVars>
          <dgm:bulletEnabled val="1"/>
        </dgm:presLayoutVars>
      </dgm:prSet>
      <dgm:spPr/>
    </dgm:pt>
    <dgm:pt modelId="{CF8A4710-F82B-E648-B599-BDA27D31B60D}" type="pres">
      <dgm:prSet presAssocID="{E3AFCECE-DC0A-CF48-B0C8-CB6711421E23}" presName="sibTrans" presStyleLbl="sibTrans2D1" presStyleIdx="3" presStyleCnt="4"/>
      <dgm:spPr/>
    </dgm:pt>
    <dgm:pt modelId="{1A4CE706-CF63-7944-8A4A-E216D5FD141D}" type="pres">
      <dgm:prSet presAssocID="{A7200C9A-380B-F34C-BE5F-C19602004ACA}" presName="lastNode" presStyleLbl="node1" presStyleIdx="4" presStyleCnt="5" custLinFactNeighborX="-5592" custLinFactNeighborY="5126">
        <dgm:presLayoutVars>
          <dgm:bulletEnabled val="1"/>
        </dgm:presLayoutVars>
      </dgm:prSet>
      <dgm:spPr/>
    </dgm:pt>
  </dgm:ptLst>
  <dgm:cxnLst>
    <dgm:cxn modelId="{201ADD0D-6149-CC46-A074-6D752AC1B8F6}" srcId="{469BA287-A04C-A040-BD0C-F95A53AC78B6}" destId="{A7200C9A-380B-F34C-BE5F-C19602004ACA}" srcOrd="4" destOrd="0" parTransId="{64354CE8-DA57-864A-83DF-2B101D98A123}" sibTransId="{5DA398EF-41E9-544A-BECA-58271CFB455F}"/>
    <dgm:cxn modelId="{D541B12A-1F47-A74A-9C4E-3A0122CB16CC}" type="presOf" srcId="{9959C12D-759D-424D-AC30-7F3A73F4CBF0}" destId="{A5828A51-F834-3C4E-A796-9790E1B52F73}" srcOrd="0" destOrd="0" presId="urn:microsoft.com/office/officeart/2005/8/layout/bProcess2"/>
    <dgm:cxn modelId="{6F63D139-53A4-8748-851F-C366EFD8CF75}" type="presOf" srcId="{3B07DB66-B2E8-2A4E-8EFE-65F10495E167}" destId="{170F1BFD-C3E4-4344-83CD-AB84E16FB97E}" srcOrd="0" destOrd="0" presId="urn:microsoft.com/office/officeart/2005/8/layout/bProcess2"/>
    <dgm:cxn modelId="{E189104C-FA0A-DC4F-B195-9666744343DE}" srcId="{469BA287-A04C-A040-BD0C-F95A53AC78B6}" destId="{3B07DB66-B2E8-2A4E-8EFE-65F10495E167}" srcOrd="2" destOrd="0" parTransId="{8F22C6BA-D7B6-5A47-8385-FC6DDB95C678}" sibTransId="{D41B4AB5-FCC3-BE44-A898-BABBEE224175}"/>
    <dgm:cxn modelId="{F18B4F52-7A1B-B943-83DF-AA609A0A2B89}" type="presOf" srcId="{5CA0C86B-5FFF-6140-B6A9-93DFB7C32E8C}" destId="{3458FB11-A346-B640-8912-1AEA2B9F3EC7}" srcOrd="0" destOrd="0" presId="urn:microsoft.com/office/officeart/2005/8/layout/bProcess2"/>
    <dgm:cxn modelId="{3B3E616B-A787-8B46-BC39-59E809630D9E}" srcId="{469BA287-A04C-A040-BD0C-F95A53AC78B6}" destId="{9959C12D-759D-424D-AC30-7F3A73F4CBF0}" srcOrd="1" destOrd="0" parTransId="{007A80E4-9519-0E47-938A-28D37E103432}" sibTransId="{5CA0C86B-5FFF-6140-B6A9-93DFB7C32E8C}"/>
    <dgm:cxn modelId="{20729085-65DB-9F4B-837B-256C9CE81AD7}" type="presOf" srcId="{D41B4AB5-FCC3-BE44-A898-BABBEE224175}" destId="{D3565484-A84C-4D4D-93EB-B630987CB541}" srcOrd="0" destOrd="0" presId="urn:microsoft.com/office/officeart/2005/8/layout/bProcess2"/>
    <dgm:cxn modelId="{F1D0EB98-ED8B-DD48-898D-7F35B84777D5}" type="presOf" srcId="{A7200C9A-380B-F34C-BE5F-C19602004ACA}" destId="{1A4CE706-CF63-7944-8A4A-E216D5FD141D}" srcOrd="0" destOrd="0" presId="urn:microsoft.com/office/officeart/2005/8/layout/bProcess2"/>
    <dgm:cxn modelId="{45BC84A3-66E8-5F4B-BE0A-797C5EAF4572}" type="presOf" srcId="{469BA287-A04C-A040-BD0C-F95A53AC78B6}" destId="{77520F0A-3C64-C147-B6BB-CB1FC485CD42}" srcOrd="0" destOrd="0" presId="urn:microsoft.com/office/officeart/2005/8/layout/bProcess2"/>
    <dgm:cxn modelId="{DCF046B7-0B2B-E84A-BD4D-71244530796C}" type="presOf" srcId="{04BE255F-EE60-DD4F-B310-DBE608C7D766}" destId="{FA8FCD69-66F5-D74B-8AAD-194FC5BECE63}" srcOrd="0" destOrd="0" presId="urn:microsoft.com/office/officeart/2005/8/layout/bProcess2"/>
    <dgm:cxn modelId="{FFBDD8BD-97FF-1F45-97C5-B220750521B0}" srcId="{469BA287-A04C-A040-BD0C-F95A53AC78B6}" destId="{04BE255F-EE60-DD4F-B310-DBE608C7D766}" srcOrd="0" destOrd="0" parTransId="{8F0C163D-FB72-CA4D-9483-66A89E98AED3}" sibTransId="{6684B191-0257-4E46-A871-6C01B4C90E69}"/>
    <dgm:cxn modelId="{DCC88CC5-BC15-7D40-B68E-52025128F915}" type="presOf" srcId="{EC5EA233-2354-C746-9871-111FA6CF3AC1}" destId="{201B17E9-68C4-7549-9EA8-CB62CC75BFB6}" srcOrd="0" destOrd="0" presId="urn:microsoft.com/office/officeart/2005/8/layout/bProcess2"/>
    <dgm:cxn modelId="{2BFF0EC6-02EA-2542-9BDF-7604414E702C}" type="presOf" srcId="{E3AFCECE-DC0A-CF48-B0C8-CB6711421E23}" destId="{CF8A4710-F82B-E648-B599-BDA27D31B60D}" srcOrd="0" destOrd="0" presId="urn:microsoft.com/office/officeart/2005/8/layout/bProcess2"/>
    <dgm:cxn modelId="{692E19CF-B2C7-FB4C-AC11-1C18116DBC29}" type="presOf" srcId="{6684B191-0257-4E46-A871-6C01B4C90E69}" destId="{925B2E53-0644-6F41-9D96-81EA4ACD17A5}" srcOrd="0" destOrd="0" presId="urn:microsoft.com/office/officeart/2005/8/layout/bProcess2"/>
    <dgm:cxn modelId="{FA5735F3-1284-6349-81B9-97360C9BE17A}" srcId="{469BA287-A04C-A040-BD0C-F95A53AC78B6}" destId="{EC5EA233-2354-C746-9871-111FA6CF3AC1}" srcOrd="3" destOrd="0" parTransId="{8954C276-D440-8548-AB21-83479E87EB2F}" sibTransId="{E3AFCECE-DC0A-CF48-B0C8-CB6711421E23}"/>
    <dgm:cxn modelId="{BF2E0058-4666-DC40-BE97-6927D951D57D}" type="presParOf" srcId="{77520F0A-3C64-C147-B6BB-CB1FC485CD42}" destId="{FA8FCD69-66F5-D74B-8AAD-194FC5BECE63}" srcOrd="0" destOrd="0" presId="urn:microsoft.com/office/officeart/2005/8/layout/bProcess2"/>
    <dgm:cxn modelId="{8F6B089C-32DB-4745-8A63-DD63FA91AA59}" type="presParOf" srcId="{77520F0A-3C64-C147-B6BB-CB1FC485CD42}" destId="{925B2E53-0644-6F41-9D96-81EA4ACD17A5}" srcOrd="1" destOrd="0" presId="urn:microsoft.com/office/officeart/2005/8/layout/bProcess2"/>
    <dgm:cxn modelId="{5775487D-92C1-E647-BD87-87D1EA9DA5D6}" type="presParOf" srcId="{77520F0A-3C64-C147-B6BB-CB1FC485CD42}" destId="{124005F5-14BE-ED4C-A565-967F9573DFA3}" srcOrd="2" destOrd="0" presId="urn:microsoft.com/office/officeart/2005/8/layout/bProcess2"/>
    <dgm:cxn modelId="{82914CBB-A5B0-AB4A-B80A-44B2BB8035C4}" type="presParOf" srcId="{124005F5-14BE-ED4C-A565-967F9573DFA3}" destId="{767399CF-2017-AA44-AABA-9D8367B72FE4}" srcOrd="0" destOrd="0" presId="urn:microsoft.com/office/officeart/2005/8/layout/bProcess2"/>
    <dgm:cxn modelId="{1C783CA3-6B10-234E-841C-C819BBF743F9}" type="presParOf" srcId="{124005F5-14BE-ED4C-A565-967F9573DFA3}" destId="{A5828A51-F834-3C4E-A796-9790E1B52F73}" srcOrd="1" destOrd="0" presId="urn:microsoft.com/office/officeart/2005/8/layout/bProcess2"/>
    <dgm:cxn modelId="{F8EB5CFD-471A-1E48-B558-FC698847CD1A}" type="presParOf" srcId="{77520F0A-3C64-C147-B6BB-CB1FC485CD42}" destId="{3458FB11-A346-B640-8912-1AEA2B9F3EC7}" srcOrd="3" destOrd="0" presId="urn:microsoft.com/office/officeart/2005/8/layout/bProcess2"/>
    <dgm:cxn modelId="{73D12EC9-6010-8A4E-B141-0DC927BDB8F6}" type="presParOf" srcId="{77520F0A-3C64-C147-B6BB-CB1FC485CD42}" destId="{95A64489-FEE3-E242-8BFF-BAC41C9209E3}" srcOrd="4" destOrd="0" presId="urn:microsoft.com/office/officeart/2005/8/layout/bProcess2"/>
    <dgm:cxn modelId="{4E7FCACD-E513-324C-A62F-C204D86935E1}" type="presParOf" srcId="{95A64489-FEE3-E242-8BFF-BAC41C9209E3}" destId="{DC587D8C-FB7A-E94A-9E98-7475A70E5720}" srcOrd="0" destOrd="0" presId="urn:microsoft.com/office/officeart/2005/8/layout/bProcess2"/>
    <dgm:cxn modelId="{193E5120-8302-FF44-8375-B7719C187B44}" type="presParOf" srcId="{95A64489-FEE3-E242-8BFF-BAC41C9209E3}" destId="{170F1BFD-C3E4-4344-83CD-AB84E16FB97E}" srcOrd="1" destOrd="0" presId="urn:microsoft.com/office/officeart/2005/8/layout/bProcess2"/>
    <dgm:cxn modelId="{3EA638DF-BC13-9643-BF8B-301E6ED29DCD}" type="presParOf" srcId="{77520F0A-3C64-C147-B6BB-CB1FC485CD42}" destId="{D3565484-A84C-4D4D-93EB-B630987CB541}" srcOrd="5" destOrd="0" presId="urn:microsoft.com/office/officeart/2005/8/layout/bProcess2"/>
    <dgm:cxn modelId="{B3E2097B-E93F-694E-9B32-3CA0FE9DB2F5}" type="presParOf" srcId="{77520F0A-3C64-C147-B6BB-CB1FC485CD42}" destId="{BB914455-9C20-C444-ACFE-9E52F8A39E20}" srcOrd="6" destOrd="0" presId="urn:microsoft.com/office/officeart/2005/8/layout/bProcess2"/>
    <dgm:cxn modelId="{7A6D8820-BD12-064C-A5C4-E2955762D858}" type="presParOf" srcId="{BB914455-9C20-C444-ACFE-9E52F8A39E20}" destId="{94B435AC-0656-C647-99A9-C4800806370D}" srcOrd="0" destOrd="0" presId="urn:microsoft.com/office/officeart/2005/8/layout/bProcess2"/>
    <dgm:cxn modelId="{E4D71000-D8EA-8542-82FC-05BFD88A904D}" type="presParOf" srcId="{BB914455-9C20-C444-ACFE-9E52F8A39E20}" destId="{201B17E9-68C4-7549-9EA8-CB62CC75BFB6}" srcOrd="1" destOrd="0" presId="urn:microsoft.com/office/officeart/2005/8/layout/bProcess2"/>
    <dgm:cxn modelId="{EBC2CCDA-9459-3E4C-9007-52F49610D447}" type="presParOf" srcId="{77520F0A-3C64-C147-B6BB-CB1FC485CD42}" destId="{CF8A4710-F82B-E648-B599-BDA27D31B60D}" srcOrd="7" destOrd="0" presId="urn:microsoft.com/office/officeart/2005/8/layout/bProcess2"/>
    <dgm:cxn modelId="{D618E60D-8992-844A-9C4C-F70D42800427}" type="presParOf" srcId="{77520F0A-3C64-C147-B6BB-CB1FC485CD42}" destId="{1A4CE706-CF63-7944-8A4A-E216D5FD141D}" srcOrd="8"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48E6ED-9FCE-2545-94F5-A58AB2AE346B}" type="doc">
      <dgm:prSet loTypeId="urn:microsoft.com/office/officeart/2005/8/layout/vList4" loCatId="process" qsTypeId="urn:microsoft.com/office/officeart/2005/8/quickstyle/simple1" qsCatId="simple" csTypeId="urn:microsoft.com/office/officeart/2005/8/colors/accent1_2" csCatId="accent1" phldr="1"/>
      <dgm:spPr/>
      <dgm:t>
        <a:bodyPr/>
        <a:lstStyle/>
        <a:p>
          <a:endParaRPr lang="en-US"/>
        </a:p>
      </dgm:t>
    </dgm:pt>
    <dgm:pt modelId="{088F7471-34A0-1B40-B600-162771FC5EDF}">
      <dgm:prSet custT="1"/>
      <dgm:spPr>
        <a:solidFill>
          <a:srgbClr val="002060"/>
        </a:solidFill>
      </dgm:spPr>
      <dgm:t>
        <a:bodyPr/>
        <a:lstStyle/>
        <a:p>
          <a:r>
            <a:rPr lang="en-US" sz="2400" b="1" i="1" dirty="0"/>
            <a:t>Responding to dramatics or ultimatums</a:t>
          </a:r>
        </a:p>
        <a:p>
          <a:r>
            <a:rPr lang="en-US" sz="2400" b="0" i="0" dirty="0"/>
            <a:t>Sidestep theatrics and return focus to the task at hand.</a:t>
          </a:r>
          <a:endParaRPr lang="en-US" sz="2400" dirty="0"/>
        </a:p>
      </dgm:t>
    </dgm:pt>
    <dgm:pt modelId="{E2E043E6-A673-484B-9D4F-4C15AA0C1BC0}" type="parTrans" cxnId="{0B831C22-AC07-A642-B868-D63B66BEA66A}">
      <dgm:prSet/>
      <dgm:spPr/>
      <dgm:t>
        <a:bodyPr/>
        <a:lstStyle/>
        <a:p>
          <a:endParaRPr lang="en-US"/>
        </a:p>
      </dgm:t>
    </dgm:pt>
    <dgm:pt modelId="{A479BC4E-1BFB-A045-8327-2C01B36E12B1}" type="sibTrans" cxnId="{0B831C22-AC07-A642-B868-D63B66BEA66A}">
      <dgm:prSet/>
      <dgm:spPr/>
      <dgm:t>
        <a:bodyPr/>
        <a:lstStyle/>
        <a:p>
          <a:endParaRPr lang="en-US"/>
        </a:p>
      </dgm:t>
    </dgm:pt>
    <dgm:pt modelId="{7C53E150-BEA7-134C-A05C-5395A252E023}">
      <dgm:prSet custT="1"/>
      <dgm:spPr>
        <a:solidFill>
          <a:srgbClr val="002060"/>
        </a:solidFill>
      </dgm:spPr>
      <dgm:t>
        <a:bodyPr/>
        <a:lstStyle/>
        <a:p>
          <a:r>
            <a:rPr lang="en-US" sz="2400" b="1" i="0" dirty="0"/>
            <a:t>Taking the bait when they blame or criticize</a:t>
          </a:r>
        </a:p>
        <a:p>
          <a:r>
            <a:rPr lang="en-US" sz="2400" b="0" i="0" dirty="0"/>
            <a:t>Reassure them you are not against them, then go about your business.</a:t>
          </a:r>
          <a:endParaRPr lang="en-US" sz="2400" dirty="0"/>
        </a:p>
      </dgm:t>
    </dgm:pt>
    <dgm:pt modelId="{848973BC-9C96-B249-BD83-75F374D4FBC5}" type="parTrans" cxnId="{CBEB68B4-3236-B84C-A327-5A0B2393D9DA}">
      <dgm:prSet/>
      <dgm:spPr/>
      <dgm:t>
        <a:bodyPr/>
        <a:lstStyle/>
        <a:p>
          <a:endParaRPr lang="en-US"/>
        </a:p>
      </dgm:t>
    </dgm:pt>
    <dgm:pt modelId="{D57CE923-C4C2-9341-988F-4AD079F6C180}" type="sibTrans" cxnId="{CBEB68B4-3236-B84C-A327-5A0B2393D9DA}">
      <dgm:prSet/>
      <dgm:spPr/>
      <dgm:t>
        <a:bodyPr/>
        <a:lstStyle/>
        <a:p>
          <a:endParaRPr lang="en-US"/>
        </a:p>
      </dgm:t>
    </dgm:pt>
    <dgm:pt modelId="{C5F898BA-F2EF-D046-80F6-4ABD20929E38}">
      <dgm:prSet custT="1"/>
      <dgm:spPr>
        <a:solidFill>
          <a:srgbClr val="002060"/>
        </a:solidFill>
      </dgm:spPr>
      <dgm:t>
        <a:bodyPr/>
        <a:lstStyle/>
        <a:p>
          <a:r>
            <a:rPr lang="en-US" sz="2400" b="1" i="1" dirty="0"/>
            <a:t>Overlooking vagueness, failed agreements, or claim credit for your work.</a:t>
          </a:r>
        </a:p>
        <a:p>
          <a:r>
            <a:rPr lang="en-US" sz="2400" b="0" i="0" dirty="0"/>
            <a:t>Protect yourself document agreements &amp; your work. </a:t>
          </a:r>
        </a:p>
        <a:p>
          <a:r>
            <a:rPr lang="en-US" sz="2400" b="0" i="0" dirty="0"/>
            <a:t>Recruit allies -don't face a narcissist alone. </a:t>
          </a:r>
        </a:p>
        <a:p>
          <a:r>
            <a:rPr lang="en-US" sz="2400" b="0" i="0" dirty="0"/>
            <a:t>Consider if working with a narcissist is best in the long run.</a:t>
          </a:r>
          <a:endParaRPr lang="en-US" sz="2400" dirty="0"/>
        </a:p>
      </dgm:t>
    </dgm:pt>
    <dgm:pt modelId="{6603DE04-8D9C-5C41-92EA-9033AFDF388E}" type="parTrans" cxnId="{3146EF36-0A8B-B344-8774-BB7B619D433C}">
      <dgm:prSet/>
      <dgm:spPr/>
      <dgm:t>
        <a:bodyPr/>
        <a:lstStyle/>
        <a:p>
          <a:endParaRPr lang="en-US"/>
        </a:p>
      </dgm:t>
    </dgm:pt>
    <dgm:pt modelId="{E9B1506B-1645-4A40-B5BD-24850738D0FE}" type="sibTrans" cxnId="{3146EF36-0A8B-B344-8774-BB7B619D433C}">
      <dgm:prSet/>
      <dgm:spPr/>
      <dgm:t>
        <a:bodyPr/>
        <a:lstStyle/>
        <a:p>
          <a:endParaRPr lang="en-US"/>
        </a:p>
      </dgm:t>
    </dgm:pt>
    <dgm:pt modelId="{3739273E-CFF5-414B-A273-02A75633972D}" type="pres">
      <dgm:prSet presAssocID="{EE48E6ED-9FCE-2545-94F5-A58AB2AE346B}" presName="linear" presStyleCnt="0">
        <dgm:presLayoutVars>
          <dgm:dir/>
          <dgm:resizeHandles val="exact"/>
        </dgm:presLayoutVars>
      </dgm:prSet>
      <dgm:spPr/>
    </dgm:pt>
    <dgm:pt modelId="{7EC6FEE7-6DED-834E-BEBF-FA9E43B212D8}" type="pres">
      <dgm:prSet presAssocID="{088F7471-34A0-1B40-B600-162771FC5EDF}" presName="comp" presStyleCnt="0"/>
      <dgm:spPr/>
    </dgm:pt>
    <dgm:pt modelId="{9BA550ED-2205-D440-B34D-C626A73D4DC5}" type="pres">
      <dgm:prSet presAssocID="{088F7471-34A0-1B40-B600-162771FC5EDF}" presName="box" presStyleLbl="node1" presStyleIdx="0" presStyleCnt="3" custScaleY="70998" custLinFactNeighborY="10077"/>
      <dgm:spPr/>
    </dgm:pt>
    <dgm:pt modelId="{D59EBE5C-689B-E248-BD25-B734DB915492}" type="pres">
      <dgm:prSet presAssocID="{088F7471-34A0-1B40-B600-162771FC5EDF}" presName="img" presStyleLbl="fgImgPlace1" presStyleIdx="0" presStyleCnt="3" custScaleY="112712" custLinFactNeighborX="-9150" custLinFactNeighborY="8760"/>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63E9E5F9-BC62-A949-A0B1-B8D8F5364618}" type="pres">
      <dgm:prSet presAssocID="{088F7471-34A0-1B40-B600-162771FC5EDF}" presName="text" presStyleLbl="node1" presStyleIdx="0" presStyleCnt="3">
        <dgm:presLayoutVars>
          <dgm:bulletEnabled val="1"/>
        </dgm:presLayoutVars>
      </dgm:prSet>
      <dgm:spPr/>
    </dgm:pt>
    <dgm:pt modelId="{5AE9065A-F2C0-6949-99FF-9322573362E2}" type="pres">
      <dgm:prSet presAssocID="{A479BC4E-1BFB-A045-8327-2C01B36E12B1}" presName="spacer" presStyleCnt="0"/>
      <dgm:spPr/>
    </dgm:pt>
    <dgm:pt modelId="{7CA58AF7-701A-7B42-AAEA-C34E1E9F091C}" type="pres">
      <dgm:prSet presAssocID="{7C53E150-BEA7-134C-A05C-5395A252E023}" presName="comp" presStyleCnt="0"/>
      <dgm:spPr/>
    </dgm:pt>
    <dgm:pt modelId="{397689EB-DC3A-DA47-B7E1-1CE736FE6A59}" type="pres">
      <dgm:prSet presAssocID="{7C53E150-BEA7-134C-A05C-5395A252E023}" presName="box" presStyleLbl="node1" presStyleIdx="1" presStyleCnt="3" custScaleY="75007" custLinFactNeighborY="3373"/>
      <dgm:spPr/>
    </dgm:pt>
    <dgm:pt modelId="{23C3A88C-2BA1-D449-AF8C-51250C8098F4}" type="pres">
      <dgm:prSet presAssocID="{7C53E150-BEA7-134C-A05C-5395A252E023}" presName="img" presStyleLbl="fgImgPlace1" presStyleIdx="1" presStyleCnt="3" custScaleY="112712" custLinFactNeighborX="-7949" custLinFactNeighborY="4924"/>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D26B6847-8A6C-9048-9E5E-33CA296E28EE}" type="pres">
      <dgm:prSet presAssocID="{7C53E150-BEA7-134C-A05C-5395A252E023}" presName="text" presStyleLbl="node1" presStyleIdx="1" presStyleCnt="3">
        <dgm:presLayoutVars>
          <dgm:bulletEnabled val="1"/>
        </dgm:presLayoutVars>
      </dgm:prSet>
      <dgm:spPr/>
    </dgm:pt>
    <dgm:pt modelId="{C1D446AA-6068-7F4E-81EE-28BBAED39CF2}" type="pres">
      <dgm:prSet presAssocID="{D57CE923-C4C2-9341-988F-4AD079F6C180}" presName="spacer" presStyleCnt="0"/>
      <dgm:spPr/>
    </dgm:pt>
    <dgm:pt modelId="{65E747B5-7D52-D84B-8227-D815E9113C88}" type="pres">
      <dgm:prSet presAssocID="{C5F898BA-F2EF-D046-80F6-4ABD20929E38}" presName="comp" presStyleCnt="0"/>
      <dgm:spPr/>
    </dgm:pt>
    <dgm:pt modelId="{AB503F8F-379D-7F44-987C-24E537AC8333}" type="pres">
      <dgm:prSet presAssocID="{C5F898BA-F2EF-D046-80F6-4ABD20929E38}" presName="box" presStyleLbl="node1" presStyleIdx="2" presStyleCnt="3" custScaleY="129770"/>
      <dgm:spPr/>
    </dgm:pt>
    <dgm:pt modelId="{3C464D41-7CC6-9343-BBDD-077CFC80B079}" type="pres">
      <dgm:prSet presAssocID="{C5F898BA-F2EF-D046-80F6-4ABD20929E38}" presName="img" presStyleLbl="fgImgPlace1" presStyleIdx="2" presStyleCnt="3" custScaleY="173084" custLinFactNeighborX="-8559" custLinFactNeighborY="-582"/>
      <dgm:spPr>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dgm:spPr>
    </dgm:pt>
    <dgm:pt modelId="{B5EDFA2B-8B9B-A749-883D-F6F4D96BDC8E}" type="pres">
      <dgm:prSet presAssocID="{C5F898BA-F2EF-D046-80F6-4ABD20929E38}" presName="text" presStyleLbl="node1" presStyleIdx="2" presStyleCnt="3">
        <dgm:presLayoutVars>
          <dgm:bulletEnabled val="1"/>
        </dgm:presLayoutVars>
      </dgm:prSet>
      <dgm:spPr/>
    </dgm:pt>
  </dgm:ptLst>
  <dgm:cxnLst>
    <dgm:cxn modelId="{12C09816-E50F-8947-AA2B-7B47F5CDF557}" type="presOf" srcId="{EE48E6ED-9FCE-2545-94F5-A58AB2AE346B}" destId="{3739273E-CFF5-414B-A273-02A75633972D}" srcOrd="0" destOrd="0" presId="urn:microsoft.com/office/officeart/2005/8/layout/vList4"/>
    <dgm:cxn modelId="{0B831C22-AC07-A642-B868-D63B66BEA66A}" srcId="{EE48E6ED-9FCE-2545-94F5-A58AB2AE346B}" destId="{088F7471-34A0-1B40-B600-162771FC5EDF}" srcOrd="0" destOrd="0" parTransId="{E2E043E6-A673-484B-9D4F-4C15AA0C1BC0}" sibTransId="{A479BC4E-1BFB-A045-8327-2C01B36E12B1}"/>
    <dgm:cxn modelId="{3146EF36-0A8B-B344-8774-BB7B619D433C}" srcId="{EE48E6ED-9FCE-2545-94F5-A58AB2AE346B}" destId="{C5F898BA-F2EF-D046-80F6-4ABD20929E38}" srcOrd="2" destOrd="0" parTransId="{6603DE04-8D9C-5C41-92EA-9033AFDF388E}" sibTransId="{E9B1506B-1645-4A40-B5BD-24850738D0FE}"/>
    <dgm:cxn modelId="{E75B7D66-2B1A-F54F-B5EC-738010536AE1}" type="presOf" srcId="{7C53E150-BEA7-134C-A05C-5395A252E023}" destId="{D26B6847-8A6C-9048-9E5E-33CA296E28EE}" srcOrd="1" destOrd="0" presId="urn:microsoft.com/office/officeart/2005/8/layout/vList4"/>
    <dgm:cxn modelId="{B7908E71-EF88-3A44-B25A-7276B2ACF448}" type="presOf" srcId="{088F7471-34A0-1B40-B600-162771FC5EDF}" destId="{9BA550ED-2205-D440-B34D-C626A73D4DC5}" srcOrd="0" destOrd="0" presId="urn:microsoft.com/office/officeart/2005/8/layout/vList4"/>
    <dgm:cxn modelId="{4DC70F83-FFF5-4848-87F9-1EDC0B01FE9A}" type="presOf" srcId="{C5F898BA-F2EF-D046-80F6-4ABD20929E38}" destId="{AB503F8F-379D-7F44-987C-24E537AC8333}" srcOrd="0" destOrd="0" presId="urn:microsoft.com/office/officeart/2005/8/layout/vList4"/>
    <dgm:cxn modelId="{ADEC908A-9DE9-5A40-A28A-B5A804C0763C}" type="presOf" srcId="{088F7471-34A0-1B40-B600-162771FC5EDF}" destId="{63E9E5F9-BC62-A949-A0B1-B8D8F5364618}" srcOrd="1" destOrd="0" presId="urn:microsoft.com/office/officeart/2005/8/layout/vList4"/>
    <dgm:cxn modelId="{759351AA-36BF-D74E-AA54-6AF51FD6CA9F}" type="presOf" srcId="{C5F898BA-F2EF-D046-80F6-4ABD20929E38}" destId="{B5EDFA2B-8B9B-A749-883D-F6F4D96BDC8E}" srcOrd="1" destOrd="0" presId="urn:microsoft.com/office/officeart/2005/8/layout/vList4"/>
    <dgm:cxn modelId="{CBEB68B4-3236-B84C-A327-5A0B2393D9DA}" srcId="{EE48E6ED-9FCE-2545-94F5-A58AB2AE346B}" destId="{7C53E150-BEA7-134C-A05C-5395A252E023}" srcOrd="1" destOrd="0" parTransId="{848973BC-9C96-B249-BD83-75F374D4FBC5}" sibTransId="{D57CE923-C4C2-9341-988F-4AD079F6C180}"/>
    <dgm:cxn modelId="{0B92C4CC-8B99-6A48-A358-CDD23A6D9B9A}" type="presOf" srcId="{7C53E150-BEA7-134C-A05C-5395A252E023}" destId="{397689EB-DC3A-DA47-B7E1-1CE736FE6A59}" srcOrd="0" destOrd="0" presId="urn:microsoft.com/office/officeart/2005/8/layout/vList4"/>
    <dgm:cxn modelId="{50804EDF-F15E-B44B-A246-6A8770F94287}" type="presParOf" srcId="{3739273E-CFF5-414B-A273-02A75633972D}" destId="{7EC6FEE7-6DED-834E-BEBF-FA9E43B212D8}" srcOrd="0" destOrd="0" presId="urn:microsoft.com/office/officeart/2005/8/layout/vList4"/>
    <dgm:cxn modelId="{2DFB6D3F-1691-8946-B2DA-CDE4E392E82C}" type="presParOf" srcId="{7EC6FEE7-6DED-834E-BEBF-FA9E43B212D8}" destId="{9BA550ED-2205-D440-B34D-C626A73D4DC5}" srcOrd="0" destOrd="0" presId="urn:microsoft.com/office/officeart/2005/8/layout/vList4"/>
    <dgm:cxn modelId="{0D9769FA-7A7E-EE4E-995F-E15CC5500D68}" type="presParOf" srcId="{7EC6FEE7-6DED-834E-BEBF-FA9E43B212D8}" destId="{D59EBE5C-689B-E248-BD25-B734DB915492}" srcOrd="1" destOrd="0" presId="urn:microsoft.com/office/officeart/2005/8/layout/vList4"/>
    <dgm:cxn modelId="{8016A16B-9D83-4747-8E76-C5CF265550AE}" type="presParOf" srcId="{7EC6FEE7-6DED-834E-BEBF-FA9E43B212D8}" destId="{63E9E5F9-BC62-A949-A0B1-B8D8F5364618}" srcOrd="2" destOrd="0" presId="urn:microsoft.com/office/officeart/2005/8/layout/vList4"/>
    <dgm:cxn modelId="{3E09EE53-93F0-AD4F-9E6B-76BBE964B215}" type="presParOf" srcId="{3739273E-CFF5-414B-A273-02A75633972D}" destId="{5AE9065A-F2C0-6949-99FF-9322573362E2}" srcOrd="1" destOrd="0" presId="urn:microsoft.com/office/officeart/2005/8/layout/vList4"/>
    <dgm:cxn modelId="{EE12C443-457A-8049-A8E9-7BC0E3A8D042}" type="presParOf" srcId="{3739273E-CFF5-414B-A273-02A75633972D}" destId="{7CA58AF7-701A-7B42-AAEA-C34E1E9F091C}" srcOrd="2" destOrd="0" presId="urn:microsoft.com/office/officeart/2005/8/layout/vList4"/>
    <dgm:cxn modelId="{DB731D18-546E-0D46-94BA-050665D4979A}" type="presParOf" srcId="{7CA58AF7-701A-7B42-AAEA-C34E1E9F091C}" destId="{397689EB-DC3A-DA47-B7E1-1CE736FE6A59}" srcOrd="0" destOrd="0" presId="urn:microsoft.com/office/officeart/2005/8/layout/vList4"/>
    <dgm:cxn modelId="{397940A2-C799-7C44-A7CD-F0E24F68C468}" type="presParOf" srcId="{7CA58AF7-701A-7B42-AAEA-C34E1E9F091C}" destId="{23C3A88C-2BA1-D449-AF8C-51250C8098F4}" srcOrd="1" destOrd="0" presId="urn:microsoft.com/office/officeart/2005/8/layout/vList4"/>
    <dgm:cxn modelId="{96CAD182-A192-2348-9DB3-08109029ABDA}" type="presParOf" srcId="{7CA58AF7-701A-7B42-AAEA-C34E1E9F091C}" destId="{D26B6847-8A6C-9048-9E5E-33CA296E28EE}" srcOrd="2" destOrd="0" presId="urn:microsoft.com/office/officeart/2005/8/layout/vList4"/>
    <dgm:cxn modelId="{FC569C89-2BF9-8C43-B9AB-ADA027A4BBFB}" type="presParOf" srcId="{3739273E-CFF5-414B-A273-02A75633972D}" destId="{C1D446AA-6068-7F4E-81EE-28BBAED39CF2}" srcOrd="3" destOrd="0" presId="urn:microsoft.com/office/officeart/2005/8/layout/vList4"/>
    <dgm:cxn modelId="{13A737AA-9FC5-3C4C-9799-38F6F987D302}" type="presParOf" srcId="{3739273E-CFF5-414B-A273-02A75633972D}" destId="{65E747B5-7D52-D84B-8227-D815E9113C88}" srcOrd="4" destOrd="0" presId="urn:microsoft.com/office/officeart/2005/8/layout/vList4"/>
    <dgm:cxn modelId="{5A213110-0195-874E-BAF7-3CFEEFA95EC1}" type="presParOf" srcId="{65E747B5-7D52-D84B-8227-D815E9113C88}" destId="{AB503F8F-379D-7F44-987C-24E537AC8333}" srcOrd="0" destOrd="0" presId="urn:microsoft.com/office/officeart/2005/8/layout/vList4"/>
    <dgm:cxn modelId="{171E74BB-972C-5342-B1A1-86A0F7390358}" type="presParOf" srcId="{65E747B5-7D52-D84B-8227-D815E9113C88}" destId="{3C464D41-7CC6-9343-BBDD-077CFC80B079}" srcOrd="1" destOrd="0" presId="urn:microsoft.com/office/officeart/2005/8/layout/vList4"/>
    <dgm:cxn modelId="{C831A6BE-825B-F24C-AA6A-38EA979665F2}" type="presParOf" srcId="{65E747B5-7D52-D84B-8227-D815E9113C88}" destId="{B5EDFA2B-8B9B-A749-883D-F6F4D96BDC8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08FFCE-A6A5-B64B-9815-F7429C5E4656}" type="doc">
      <dgm:prSet loTypeId="urn:microsoft.com/office/officeart/2009/3/layout/RandomtoResultProcess" loCatId="process" qsTypeId="urn:microsoft.com/office/officeart/2005/8/quickstyle/simple1" qsCatId="simple" csTypeId="urn:microsoft.com/office/officeart/2005/8/colors/accent5_4" csCatId="accent5" phldr="1"/>
      <dgm:spPr/>
      <dgm:t>
        <a:bodyPr/>
        <a:lstStyle/>
        <a:p>
          <a:endParaRPr lang="en-US"/>
        </a:p>
      </dgm:t>
    </dgm:pt>
    <dgm:pt modelId="{C0868D2E-7C7A-5542-AC0D-0A8885FEAD58}">
      <dgm:prSet custT="1"/>
      <dgm:spPr/>
      <dgm:t>
        <a:bodyPr/>
        <a:lstStyle/>
        <a:p>
          <a:pPr algn="ctr"/>
          <a:r>
            <a:rPr lang="en-US" sz="2800" b="1" dirty="0">
              <a:solidFill>
                <a:srgbClr val="002060"/>
              </a:solidFill>
            </a:rPr>
            <a:t>Difficulty sleeping</a:t>
          </a:r>
        </a:p>
      </dgm:t>
    </dgm:pt>
    <dgm:pt modelId="{BF570B18-1226-8F4D-9ABA-B32ACA61DD54}" type="parTrans" cxnId="{142AE469-4006-C742-A637-EE8D723BFA79}">
      <dgm:prSet/>
      <dgm:spPr/>
      <dgm:t>
        <a:bodyPr/>
        <a:lstStyle/>
        <a:p>
          <a:pPr algn="ctr"/>
          <a:endParaRPr lang="en-US" sz="2800"/>
        </a:p>
      </dgm:t>
    </dgm:pt>
    <dgm:pt modelId="{B5FAE464-9906-8743-957F-2D449543AC89}" type="sibTrans" cxnId="{142AE469-4006-C742-A637-EE8D723BFA79}">
      <dgm:prSet/>
      <dgm:spPr/>
      <dgm:t>
        <a:bodyPr/>
        <a:lstStyle/>
        <a:p>
          <a:pPr algn="ctr"/>
          <a:endParaRPr lang="en-US" sz="2800"/>
        </a:p>
      </dgm:t>
    </dgm:pt>
    <dgm:pt modelId="{45CF0B7D-35B1-4C4D-82A3-1136ACF4C82D}">
      <dgm:prSet custT="1"/>
      <dgm:spPr/>
      <dgm:t>
        <a:bodyPr/>
        <a:lstStyle/>
        <a:p>
          <a:pPr algn="ctr"/>
          <a:r>
            <a:rPr lang="en-US" sz="2800" b="1" dirty="0">
              <a:solidFill>
                <a:srgbClr val="002060"/>
              </a:solidFill>
            </a:rPr>
            <a:t>Malaise of low moods</a:t>
          </a:r>
        </a:p>
      </dgm:t>
    </dgm:pt>
    <dgm:pt modelId="{00E31477-1E40-5D42-B884-0DEF87A68136}" type="parTrans" cxnId="{3EB7BB2B-B3A3-1B41-B50F-139D8A3F16BF}">
      <dgm:prSet/>
      <dgm:spPr/>
      <dgm:t>
        <a:bodyPr/>
        <a:lstStyle/>
        <a:p>
          <a:pPr algn="ctr"/>
          <a:endParaRPr lang="en-US" sz="2800"/>
        </a:p>
      </dgm:t>
    </dgm:pt>
    <dgm:pt modelId="{C0808427-CD37-A543-9036-76A0B3A0F3A1}" type="sibTrans" cxnId="{3EB7BB2B-B3A3-1B41-B50F-139D8A3F16BF}">
      <dgm:prSet/>
      <dgm:spPr/>
      <dgm:t>
        <a:bodyPr/>
        <a:lstStyle/>
        <a:p>
          <a:pPr algn="ctr"/>
          <a:endParaRPr lang="en-US" sz="2800"/>
        </a:p>
      </dgm:t>
    </dgm:pt>
    <dgm:pt modelId="{CB893503-A46C-7F43-B72D-4B36F9BFF902}">
      <dgm:prSet custT="1"/>
      <dgm:spPr/>
      <dgm:t>
        <a:bodyPr/>
        <a:lstStyle/>
        <a:p>
          <a:pPr algn="ctr"/>
          <a:r>
            <a:rPr lang="en-US" sz="2800" b="1" dirty="0">
              <a:solidFill>
                <a:srgbClr val="002060"/>
              </a:solidFill>
            </a:rPr>
            <a:t>Self-doubt &amp; low self-esteem</a:t>
          </a:r>
        </a:p>
      </dgm:t>
    </dgm:pt>
    <dgm:pt modelId="{2F3EC72B-1A53-7545-B408-5A5E895A2780}" type="parTrans" cxnId="{79121643-2797-F644-B11B-808C6C260836}">
      <dgm:prSet/>
      <dgm:spPr/>
      <dgm:t>
        <a:bodyPr/>
        <a:lstStyle/>
        <a:p>
          <a:pPr algn="ctr"/>
          <a:endParaRPr lang="en-US" sz="2800"/>
        </a:p>
      </dgm:t>
    </dgm:pt>
    <dgm:pt modelId="{E82D98F9-44BD-9845-8E04-9DA4C80334C2}" type="sibTrans" cxnId="{79121643-2797-F644-B11B-808C6C260836}">
      <dgm:prSet/>
      <dgm:spPr/>
      <dgm:t>
        <a:bodyPr/>
        <a:lstStyle/>
        <a:p>
          <a:pPr algn="ctr"/>
          <a:endParaRPr lang="en-US" sz="2800"/>
        </a:p>
      </dgm:t>
    </dgm:pt>
    <dgm:pt modelId="{CBDC7BF0-9093-774B-B49C-95233C15231F}">
      <dgm:prSet custT="1"/>
      <dgm:spPr/>
      <dgm:t>
        <a:bodyPr/>
        <a:lstStyle/>
        <a:p>
          <a:pPr algn="ctr"/>
          <a:r>
            <a:rPr lang="en-US" sz="2800" b="1" dirty="0">
              <a:solidFill>
                <a:srgbClr val="002060"/>
              </a:solidFill>
            </a:rPr>
            <a:t>Episodes of work anxiety</a:t>
          </a:r>
        </a:p>
      </dgm:t>
    </dgm:pt>
    <dgm:pt modelId="{8C29450F-FF5B-644D-B14D-9C300BFCA6A8}" type="parTrans" cxnId="{0D601E6B-62CB-0845-9318-2880FDCF865B}">
      <dgm:prSet/>
      <dgm:spPr/>
      <dgm:t>
        <a:bodyPr/>
        <a:lstStyle/>
        <a:p>
          <a:pPr algn="ctr"/>
          <a:endParaRPr lang="en-US" sz="2800"/>
        </a:p>
      </dgm:t>
    </dgm:pt>
    <dgm:pt modelId="{DB455909-D934-7649-8B8E-577A97DFA4E0}" type="sibTrans" cxnId="{0D601E6B-62CB-0845-9318-2880FDCF865B}">
      <dgm:prSet/>
      <dgm:spPr/>
      <dgm:t>
        <a:bodyPr/>
        <a:lstStyle/>
        <a:p>
          <a:pPr algn="ctr"/>
          <a:endParaRPr lang="en-US" sz="2800"/>
        </a:p>
      </dgm:t>
    </dgm:pt>
    <dgm:pt modelId="{8AA466E2-B1B5-584A-BD3C-69D4B23F51CC}">
      <dgm:prSet custT="1"/>
      <dgm:spPr/>
      <dgm:t>
        <a:bodyPr/>
        <a:lstStyle/>
        <a:p>
          <a:pPr algn="ctr"/>
          <a:r>
            <a:rPr lang="en-US" sz="2800" dirty="0"/>
            <a:t> </a:t>
          </a:r>
        </a:p>
      </dgm:t>
    </dgm:pt>
    <dgm:pt modelId="{90C1A6A6-E22C-FF40-90A0-665751C63C62}" type="parTrans" cxnId="{CA468BB8-5485-A245-80B4-1BAAAB5F23C5}">
      <dgm:prSet/>
      <dgm:spPr/>
      <dgm:t>
        <a:bodyPr/>
        <a:lstStyle/>
        <a:p>
          <a:pPr algn="ctr"/>
          <a:endParaRPr lang="en-US" sz="2800"/>
        </a:p>
      </dgm:t>
    </dgm:pt>
    <dgm:pt modelId="{16C1BE05-C27B-D944-A70F-3B1A65B2E323}" type="sibTrans" cxnId="{CA468BB8-5485-A245-80B4-1BAAAB5F23C5}">
      <dgm:prSet/>
      <dgm:spPr/>
      <dgm:t>
        <a:bodyPr/>
        <a:lstStyle/>
        <a:p>
          <a:pPr algn="ctr"/>
          <a:endParaRPr lang="en-US" sz="2800"/>
        </a:p>
      </dgm:t>
    </dgm:pt>
    <dgm:pt modelId="{B6EA9743-8169-734A-A5C7-FDD06317E009}" type="pres">
      <dgm:prSet presAssocID="{2608FFCE-A6A5-B64B-9815-F7429C5E4656}" presName="Name0" presStyleCnt="0">
        <dgm:presLayoutVars>
          <dgm:dir/>
          <dgm:animOne val="branch"/>
          <dgm:animLvl val="lvl"/>
        </dgm:presLayoutVars>
      </dgm:prSet>
      <dgm:spPr/>
    </dgm:pt>
    <dgm:pt modelId="{56F1461A-F806-814C-A4A6-0FE4A23AF533}" type="pres">
      <dgm:prSet presAssocID="{C0868D2E-7C7A-5542-AC0D-0A8885FEAD58}" presName="chaos" presStyleCnt="0"/>
      <dgm:spPr/>
    </dgm:pt>
    <dgm:pt modelId="{03B3AA7E-98C4-FF44-8396-359795112E57}" type="pres">
      <dgm:prSet presAssocID="{C0868D2E-7C7A-5542-AC0D-0A8885FEAD58}" presName="parTx1" presStyleLbl="revTx" presStyleIdx="0" presStyleCnt="4" custLinFactNeighborY="20290"/>
      <dgm:spPr/>
    </dgm:pt>
    <dgm:pt modelId="{F486C094-847E-0F4C-AF56-FFC1E0060C3B}" type="pres">
      <dgm:prSet presAssocID="{C0868D2E-7C7A-5542-AC0D-0A8885FEAD58}" presName="c1" presStyleLbl="node1" presStyleIdx="0" presStyleCnt="19"/>
      <dgm:spPr/>
    </dgm:pt>
    <dgm:pt modelId="{48871097-F116-5A4B-A0AD-338BE99088B4}" type="pres">
      <dgm:prSet presAssocID="{C0868D2E-7C7A-5542-AC0D-0A8885FEAD58}" presName="c2" presStyleLbl="node1" presStyleIdx="1" presStyleCnt="19"/>
      <dgm:spPr/>
    </dgm:pt>
    <dgm:pt modelId="{2FE00445-022D-6540-9179-CB1460F7A3B2}" type="pres">
      <dgm:prSet presAssocID="{C0868D2E-7C7A-5542-AC0D-0A8885FEAD58}" presName="c3" presStyleLbl="node1" presStyleIdx="2" presStyleCnt="19"/>
      <dgm:spPr/>
    </dgm:pt>
    <dgm:pt modelId="{39B236E5-010F-4A49-92DD-35B167A30905}" type="pres">
      <dgm:prSet presAssocID="{C0868D2E-7C7A-5542-AC0D-0A8885FEAD58}" presName="c4" presStyleLbl="node1" presStyleIdx="3" presStyleCnt="19"/>
      <dgm:spPr/>
    </dgm:pt>
    <dgm:pt modelId="{096F3C22-926E-1648-9636-81DF4637F5B1}" type="pres">
      <dgm:prSet presAssocID="{C0868D2E-7C7A-5542-AC0D-0A8885FEAD58}" presName="c5" presStyleLbl="node1" presStyleIdx="4" presStyleCnt="19"/>
      <dgm:spPr/>
    </dgm:pt>
    <dgm:pt modelId="{E8722FC4-8167-ED4A-B600-DC66E3545443}" type="pres">
      <dgm:prSet presAssocID="{C0868D2E-7C7A-5542-AC0D-0A8885FEAD58}" presName="c6" presStyleLbl="node1" presStyleIdx="5" presStyleCnt="19"/>
      <dgm:spPr/>
    </dgm:pt>
    <dgm:pt modelId="{9E39DD9E-A9CE-254C-ADA5-3AC40B8626E7}" type="pres">
      <dgm:prSet presAssocID="{C0868D2E-7C7A-5542-AC0D-0A8885FEAD58}" presName="c7" presStyleLbl="node1" presStyleIdx="6" presStyleCnt="19"/>
      <dgm:spPr/>
    </dgm:pt>
    <dgm:pt modelId="{E610C144-6651-DF43-8D54-F614B9B41A1F}" type="pres">
      <dgm:prSet presAssocID="{C0868D2E-7C7A-5542-AC0D-0A8885FEAD58}" presName="c8" presStyleLbl="node1" presStyleIdx="7" presStyleCnt="19"/>
      <dgm:spPr/>
    </dgm:pt>
    <dgm:pt modelId="{B96A2310-A919-CA48-9228-38B39C0D0B39}" type="pres">
      <dgm:prSet presAssocID="{C0868D2E-7C7A-5542-AC0D-0A8885FEAD58}" presName="c9" presStyleLbl="node1" presStyleIdx="8" presStyleCnt="19"/>
      <dgm:spPr/>
    </dgm:pt>
    <dgm:pt modelId="{1931F2DD-EC15-E648-99C2-FFE6DAC02BC8}" type="pres">
      <dgm:prSet presAssocID="{C0868D2E-7C7A-5542-AC0D-0A8885FEAD58}" presName="c10" presStyleLbl="node1" presStyleIdx="9" presStyleCnt="19"/>
      <dgm:spPr/>
    </dgm:pt>
    <dgm:pt modelId="{70F32055-510E-E041-8FF7-A48ABEB5061F}" type="pres">
      <dgm:prSet presAssocID="{C0868D2E-7C7A-5542-AC0D-0A8885FEAD58}" presName="c11" presStyleLbl="node1" presStyleIdx="10" presStyleCnt="19"/>
      <dgm:spPr/>
    </dgm:pt>
    <dgm:pt modelId="{E331D5AF-904E-FE42-AFF8-7BA675A96B8C}" type="pres">
      <dgm:prSet presAssocID="{C0868D2E-7C7A-5542-AC0D-0A8885FEAD58}" presName="c12" presStyleLbl="node1" presStyleIdx="11" presStyleCnt="19" custLinFactNeighborY="83215"/>
      <dgm:spPr/>
    </dgm:pt>
    <dgm:pt modelId="{B9DAB0E9-D73E-F941-BDF9-A833CBF8A119}" type="pres">
      <dgm:prSet presAssocID="{C0868D2E-7C7A-5542-AC0D-0A8885FEAD58}" presName="c13" presStyleLbl="node1" presStyleIdx="12" presStyleCnt="19" custLinFactNeighborY="57204"/>
      <dgm:spPr/>
    </dgm:pt>
    <dgm:pt modelId="{E3D10897-764B-7B40-B72C-CE8EF032B984}" type="pres">
      <dgm:prSet presAssocID="{C0868D2E-7C7A-5542-AC0D-0A8885FEAD58}" presName="c14" presStyleLbl="node1" presStyleIdx="13" presStyleCnt="19" custLinFactY="30760" custLinFactNeighborY="100000"/>
      <dgm:spPr/>
    </dgm:pt>
    <dgm:pt modelId="{DA33633E-3859-DF43-A71A-0EC48EFE2294}" type="pres">
      <dgm:prSet presAssocID="{C0868D2E-7C7A-5542-AC0D-0A8885FEAD58}" presName="c15" presStyleLbl="node1" presStyleIdx="14" presStyleCnt="19" custLinFactNeighborY="83215"/>
      <dgm:spPr/>
    </dgm:pt>
    <dgm:pt modelId="{6BD0A8E0-1F6D-5745-AC8B-CFDDD2177EE8}" type="pres">
      <dgm:prSet presAssocID="{C0868D2E-7C7A-5542-AC0D-0A8885FEAD58}" presName="c16" presStyleLbl="node1" presStyleIdx="15" presStyleCnt="19" custLinFactY="30760" custLinFactNeighborY="100000"/>
      <dgm:spPr/>
    </dgm:pt>
    <dgm:pt modelId="{601A0D3E-FDC4-0B47-B1DB-748ADF8FE3D8}" type="pres">
      <dgm:prSet presAssocID="{C0868D2E-7C7A-5542-AC0D-0A8885FEAD58}" presName="c17" presStyleLbl="node1" presStyleIdx="16" presStyleCnt="19" custLinFactNeighborY="57204"/>
      <dgm:spPr/>
    </dgm:pt>
    <dgm:pt modelId="{2112E377-9C8D-6645-A339-ED44F2C7529C}" type="pres">
      <dgm:prSet presAssocID="{C0868D2E-7C7A-5542-AC0D-0A8885FEAD58}" presName="c18" presStyleLbl="node1" presStyleIdx="17" presStyleCnt="19" custLinFactNeighborY="83215"/>
      <dgm:spPr/>
    </dgm:pt>
    <dgm:pt modelId="{E7E0EAA8-B53E-8948-B6F6-4EE1F78E9D7D}" type="pres">
      <dgm:prSet presAssocID="{B5FAE464-9906-8743-957F-2D449543AC89}" presName="chevronComposite1" presStyleCnt="0"/>
      <dgm:spPr/>
    </dgm:pt>
    <dgm:pt modelId="{9A5E47AC-ACF4-054A-99F8-F5239FF29A61}" type="pres">
      <dgm:prSet presAssocID="{B5FAE464-9906-8743-957F-2D449543AC89}" presName="chevron1" presStyleLbl="sibTrans2D1" presStyleIdx="0" presStyleCnt="4"/>
      <dgm:spPr/>
    </dgm:pt>
    <dgm:pt modelId="{7D656B5C-C2DA-3D4A-9549-5C600E18F449}" type="pres">
      <dgm:prSet presAssocID="{B5FAE464-9906-8743-957F-2D449543AC89}" presName="spChevron1" presStyleCnt="0"/>
      <dgm:spPr/>
    </dgm:pt>
    <dgm:pt modelId="{99DDCB88-007E-A240-BC80-F5682329D71D}" type="pres">
      <dgm:prSet presAssocID="{45CF0B7D-35B1-4C4D-82A3-1136ACF4C82D}" presName="middle" presStyleCnt="0"/>
      <dgm:spPr/>
    </dgm:pt>
    <dgm:pt modelId="{42913FD7-79AC-EF4E-A4DC-FDC1C8ADA957}" type="pres">
      <dgm:prSet presAssocID="{45CF0B7D-35B1-4C4D-82A3-1136ACF4C82D}" presName="parTxMid" presStyleLbl="revTx" presStyleIdx="1" presStyleCnt="4"/>
      <dgm:spPr/>
    </dgm:pt>
    <dgm:pt modelId="{192EA284-914A-8C4C-A818-E0E9D41C3AA6}" type="pres">
      <dgm:prSet presAssocID="{45CF0B7D-35B1-4C4D-82A3-1136ACF4C82D}" presName="spMid" presStyleCnt="0"/>
      <dgm:spPr/>
    </dgm:pt>
    <dgm:pt modelId="{6796611A-2539-1546-92D5-15A8531A6DE6}" type="pres">
      <dgm:prSet presAssocID="{C0808427-CD37-A543-9036-76A0B3A0F3A1}" presName="chevronComposite1" presStyleCnt="0"/>
      <dgm:spPr/>
    </dgm:pt>
    <dgm:pt modelId="{3D7AA70E-7C81-4C41-8A93-79D711DC5C61}" type="pres">
      <dgm:prSet presAssocID="{C0808427-CD37-A543-9036-76A0B3A0F3A1}" presName="chevron1" presStyleLbl="sibTrans2D1" presStyleIdx="1" presStyleCnt="4" custLinFactNeighborX="-4048"/>
      <dgm:spPr/>
    </dgm:pt>
    <dgm:pt modelId="{01BB7F6A-FBA6-6047-8293-F76BB627AC52}" type="pres">
      <dgm:prSet presAssocID="{C0808427-CD37-A543-9036-76A0B3A0F3A1}" presName="spChevron1" presStyleCnt="0"/>
      <dgm:spPr/>
    </dgm:pt>
    <dgm:pt modelId="{45424D49-FE9B-8145-B888-9F2AA5360E47}" type="pres">
      <dgm:prSet presAssocID="{CB893503-A46C-7F43-B72D-4B36F9BFF902}" presName="middle" presStyleCnt="0"/>
      <dgm:spPr/>
    </dgm:pt>
    <dgm:pt modelId="{9864666C-CCB8-3849-B7A6-03D52B0DEDAD}" type="pres">
      <dgm:prSet presAssocID="{CB893503-A46C-7F43-B72D-4B36F9BFF902}" presName="parTxMid" presStyleLbl="revTx" presStyleIdx="2" presStyleCnt="4"/>
      <dgm:spPr/>
    </dgm:pt>
    <dgm:pt modelId="{AE083DAD-0593-D245-AD6F-5C2B8BE724C9}" type="pres">
      <dgm:prSet presAssocID="{CB893503-A46C-7F43-B72D-4B36F9BFF902}" presName="spMid" presStyleCnt="0"/>
      <dgm:spPr/>
    </dgm:pt>
    <dgm:pt modelId="{C6341A71-25BE-E54C-9705-89B4B3827351}" type="pres">
      <dgm:prSet presAssocID="{E82D98F9-44BD-9845-8E04-9DA4C80334C2}" presName="chevronComposite1" presStyleCnt="0"/>
      <dgm:spPr/>
    </dgm:pt>
    <dgm:pt modelId="{9BAC590A-2414-FF4E-B2A1-D8197F1DD55C}" type="pres">
      <dgm:prSet presAssocID="{E82D98F9-44BD-9845-8E04-9DA4C80334C2}" presName="chevron1" presStyleLbl="sibTrans2D1" presStyleIdx="2" presStyleCnt="4" custLinFactNeighborX="-4048"/>
      <dgm:spPr/>
    </dgm:pt>
    <dgm:pt modelId="{C98B28BD-9866-9243-9965-34317C8D71EB}" type="pres">
      <dgm:prSet presAssocID="{E82D98F9-44BD-9845-8E04-9DA4C80334C2}" presName="spChevron1" presStyleCnt="0"/>
      <dgm:spPr/>
    </dgm:pt>
    <dgm:pt modelId="{B06CF51A-86AA-5B4E-AFE6-B7C519DBB063}" type="pres">
      <dgm:prSet presAssocID="{CBDC7BF0-9093-774B-B49C-95233C15231F}" presName="middle" presStyleCnt="0"/>
      <dgm:spPr/>
    </dgm:pt>
    <dgm:pt modelId="{00C78F85-9E5C-F14E-8BE3-66C7864FBA81}" type="pres">
      <dgm:prSet presAssocID="{CBDC7BF0-9093-774B-B49C-95233C15231F}" presName="parTxMid" presStyleLbl="revTx" presStyleIdx="3" presStyleCnt="4" custLinFactNeighborX="-7420"/>
      <dgm:spPr/>
    </dgm:pt>
    <dgm:pt modelId="{295C5D13-2989-D24B-AC36-C5CAF25EC8A2}" type="pres">
      <dgm:prSet presAssocID="{CBDC7BF0-9093-774B-B49C-95233C15231F}" presName="spMid" presStyleCnt="0"/>
      <dgm:spPr/>
    </dgm:pt>
    <dgm:pt modelId="{EC2384A7-CC10-AE43-8D01-EB41CA09F1CF}" type="pres">
      <dgm:prSet presAssocID="{DB455909-D934-7649-8B8E-577A97DFA4E0}" presName="chevronComposite1" presStyleCnt="0"/>
      <dgm:spPr/>
    </dgm:pt>
    <dgm:pt modelId="{C42B9102-1B03-ED42-B855-84BC0AA2C7C2}" type="pres">
      <dgm:prSet presAssocID="{DB455909-D934-7649-8B8E-577A97DFA4E0}" presName="chevron1" presStyleLbl="sibTrans2D1" presStyleIdx="3" presStyleCnt="4" custLinFactNeighborX="-46552"/>
      <dgm:spPr/>
    </dgm:pt>
    <dgm:pt modelId="{83378F33-52C3-A645-A606-ECF6AC8B3793}" type="pres">
      <dgm:prSet presAssocID="{DB455909-D934-7649-8B8E-577A97DFA4E0}" presName="spChevron1" presStyleCnt="0"/>
      <dgm:spPr/>
    </dgm:pt>
    <dgm:pt modelId="{7996D2C0-0E8B-F647-9C1F-81DEAE8DCB70}" type="pres">
      <dgm:prSet presAssocID="{8AA466E2-B1B5-584A-BD3C-69D4B23F51CC}" presName="last" presStyleCnt="0"/>
      <dgm:spPr/>
    </dgm:pt>
    <dgm:pt modelId="{E6FBAE3D-9924-034B-95E7-A610A12D4642}" type="pres">
      <dgm:prSet presAssocID="{8AA466E2-B1B5-584A-BD3C-69D4B23F51CC}" presName="circleTx" presStyleLbl="node1" presStyleIdx="18" presStyleCnt="19" custScaleX="143079" custScaleY="142713"/>
      <dgm:spPr/>
    </dgm:pt>
    <dgm:pt modelId="{46361EA2-0DF6-4F46-B3FC-21F0D32F7C9B}" type="pres">
      <dgm:prSet presAssocID="{8AA466E2-B1B5-584A-BD3C-69D4B23F51CC}" presName="spN" presStyleCnt="0"/>
      <dgm:spPr/>
    </dgm:pt>
  </dgm:ptLst>
  <dgm:cxnLst>
    <dgm:cxn modelId="{25965A1C-D14E-ED4C-B3DB-A884C51DA661}" type="presOf" srcId="{8AA466E2-B1B5-584A-BD3C-69D4B23F51CC}" destId="{E6FBAE3D-9924-034B-95E7-A610A12D4642}" srcOrd="0" destOrd="0" presId="urn:microsoft.com/office/officeart/2009/3/layout/RandomtoResultProcess"/>
    <dgm:cxn modelId="{3EB7BB2B-B3A3-1B41-B50F-139D8A3F16BF}" srcId="{2608FFCE-A6A5-B64B-9815-F7429C5E4656}" destId="{45CF0B7D-35B1-4C4D-82A3-1136ACF4C82D}" srcOrd="1" destOrd="0" parTransId="{00E31477-1E40-5D42-B884-0DEF87A68136}" sibTransId="{C0808427-CD37-A543-9036-76A0B3A0F3A1}"/>
    <dgm:cxn modelId="{79121643-2797-F644-B11B-808C6C260836}" srcId="{2608FFCE-A6A5-B64B-9815-F7429C5E4656}" destId="{CB893503-A46C-7F43-B72D-4B36F9BFF902}" srcOrd="2" destOrd="0" parTransId="{2F3EC72B-1A53-7545-B408-5A5E895A2780}" sibTransId="{E82D98F9-44BD-9845-8E04-9DA4C80334C2}"/>
    <dgm:cxn modelId="{1C44074C-7774-6A4E-8452-7059DC57D9C3}" type="presOf" srcId="{2608FFCE-A6A5-B64B-9815-F7429C5E4656}" destId="{B6EA9743-8169-734A-A5C7-FDD06317E009}" srcOrd="0" destOrd="0" presId="urn:microsoft.com/office/officeart/2009/3/layout/RandomtoResultProcess"/>
    <dgm:cxn modelId="{7DC88954-2EBC-2E4C-9A1F-EE60DA0D7B70}" type="presOf" srcId="{45CF0B7D-35B1-4C4D-82A3-1136ACF4C82D}" destId="{42913FD7-79AC-EF4E-A4DC-FDC1C8ADA957}" srcOrd="0" destOrd="0" presId="urn:microsoft.com/office/officeart/2009/3/layout/RandomtoResultProcess"/>
    <dgm:cxn modelId="{142AE469-4006-C742-A637-EE8D723BFA79}" srcId="{2608FFCE-A6A5-B64B-9815-F7429C5E4656}" destId="{C0868D2E-7C7A-5542-AC0D-0A8885FEAD58}" srcOrd="0" destOrd="0" parTransId="{BF570B18-1226-8F4D-9ABA-B32ACA61DD54}" sibTransId="{B5FAE464-9906-8743-957F-2D449543AC89}"/>
    <dgm:cxn modelId="{0D601E6B-62CB-0845-9318-2880FDCF865B}" srcId="{2608FFCE-A6A5-B64B-9815-F7429C5E4656}" destId="{CBDC7BF0-9093-774B-B49C-95233C15231F}" srcOrd="3" destOrd="0" parTransId="{8C29450F-FF5B-644D-B14D-9C300BFCA6A8}" sibTransId="{DB455909-D934-7649-8B8E-577A97DFA4E0}"/>
    <dgm:cxn modelId="{4DD0146C-6DEB-D64F-96FD-C9ACB5B69610}" type="presOf" srcId="{CBDC7BF0-9093-774B-B49C-95233C15231F}" destId="{00C78F85-9E5C-F14E-8BE3-66C7864FBA81}" srcOrd="0" destOrd="0" presId="urn:microsoft.com/office/officeart/2009/3/layout/RandomtoResultProcess"/>
    <dgm:cxn modelId="{CA468BB8-5485-A245-80B4-1BAAAB5F23C5}" srcId="{2608FFCE-A6A5-B64B-9815-F7429C5E4656}" destId="{8AA466E2-B1B5-584A-BD3C-69D4B23F51CC}" srcOrd="4" destOrd="0" parTransId="{90C1A6A6-E22C-FF40-90A0-665751C63C62}" sibTransId="{16C1BE05-C27B-D944-A70F-3B1A65B2E323}"/>
    <dgm:cxn modelId="{5C5FE7D1-D6B2-A341-ACB1-D5EA1A00556B}" type="presOf" srcId="{C0868D2E-7C7A-5542-AC0D-0A8885FEAD58}" destId="{03B3AA7E-98C4-FF44-8396-359795112E57}" srcOrd="0" destOrd="0" presId="urn:microsoft.com/office/officeart/2009/3/layout/RandomtoResultProcess"/>
    <dgm:cxn modelId="{BCA1DEEC-DE74-524A-80C8-8417376AFA7A}" type="presOf" srcId="{CB893503-A46C-7F43-B72D-4B36F9BFF902}" destId="{9864666C-CCB8-3849-B7A6-03D52B0DEDAD}" srcOrd="0" destOrd="0" presId="urn:microsoft.com/office/officeart/2009/3/layout/RandomtoResultProcess"/>
    <dgm:cxn modelId="{0CE07E92-9116-504B-B97F-855F14B6EEA3}" type="presParOf" srcId="{B6EA9743-8169-734A-A5C7-FDD06317E009}" destId="{56F1461A-F806-814C-A4A6-0FE4A23AF533}" srcOrd="0" destOrd="0" presId="urn:microsoft.com/office/officeart/2009/3/layout/RandomtoResultProcess"/>
    <dgm:cxn modelId="{82A9B2C8-2324-AE44-907F-BE52E952D9EE}" type="presParOf" srcId="{56F1461A-F806-814C-A4A6-0FE4A23AF533}" destId="{03B3AA7E-98C4-FF44-8396-359795112E57}" srcOrd="0" destOrd="0" presId="urn:microsoft.com/office/officeart/2009/3/layout/RandomtoResultProcess"/>
    <dgm:cxn modelId="{9F638F87-07B6-B444-9533-8C6AE13A553E}" type="presParOf" srcId="{56F1461A-F806-814C-A4A6-0FE4A23AF533}" destId="{F486C094-847E-0F4C-AF56-FFC1E0060C3B}" srcOrd="1" destOrd="0" presId="urn:microsoft.com/office/officeart/2009/3/layout/RandomtoResultProcess"/>
    <dgm:cxn modelId="{0E48BFA0-46BD-3548-9C8B-FA88178A992B}" type="presParOf" srcId="{56F1461A-F806-814C-A4A6-0FE4A23AF533}" destId="{48871097-F116-5A4B-A0AD-338BE99088B4}" srcOrd="2" destOrd="0" presId="urn:microsoft.com/office/officeart/2009/3/layout/RandomtoResultProcess"/>
    <dgm:cxn modelId="{8F2FDDD2-88DE-2F41-8B7E-FC1D6AA36AC1}" type="presParOf" srcId="{56F1461A-F806-814C-A4A6-0FE4A23AF533}" destId="{2FE00445-022D-6540-9179-CB1460F7A3B2}" srcOrd="3" destOrd="0" presId="urn:microsoft.com/office/officeart/2009/3/layout/RandomtoResultProcess"/>
    <dgm:cxn modelId="{8CB869D8-A158-4241-95B9-4B03DF359FE6}" type="presParOf" srcId="{56F1461A-F806-814C-A4A6-0FE4A23AF533}" destId="{39B236E5-010F-4A49-92DD-35B167A30905}" srcOrd="4" destOrd="0" presId="urn:microsoft.com/office/officeart/2009/3/layout/RandomtoResultProcess"/>
    <dgm:cxn modelId="{16E862A1-EB9B-E342-BCD6-1D8BC16B51FE}" type="presParOf" srcId="{56F1461A-F806-814C-A4A6-0FE4A23AF533}" destId="{096F3C22-926E-1648-9636-81DF4637F5B1}" srcOrd="5" destOrd="0" presId="urn:microsoft.com/office/officeart/2009/3/layout/RandomtoResultProcess"/>
    <dgm:cxn modelId="{83372F9E-C815-2448-BBD6-3FFD2D33D927}" type="presParOf" srcId="{56F1461A-F806-814C-A4A6-0FE4A23AF533}" destId="{E8722FC4-8167-ED4A-B600-DC66E3545443}" srcOrd="6" destOrd="0" presId="urn:microsoft.com/office/officeart/2009/3/layout/RandomtoResultProcess"/>
    <dgm:cxn modelId="{A4BECD68-6667-A94B-A527-07C46998903E}" type="presParOf" srcId="{56F1461A-F806-814C-A4A6-0FE4A23AF533}" destId="{9E39DD9E-A9CE-254C-ADA5-3AC40B8626E7}" srcOrd="7" destOrd="0" presId="urn:microsoft.com/office/officeart/2009/3/layout/RandomtoResultProcess"/>
    <dgm:cxn modelId="{2AAFBAF7-41E4-6147-B78F-78A22BD11462}" type="presParOf" srcId="{56F1461A-F806-814C-A4A6-0FE4A23AF533}" destId="{E610C144-6651-DF43-8D54-F614B9B41A1F}" srcOrd="8" destOrd="0" presId="urn:microsoft.com/office/officeart/2009/3/layout/RandomtoResultProcess"/>
    <dgm:cxn modelId="{87166203-12FB-F048-B84A-9FD0C68C1BC5}" type="presParOf" srcId="{56F1461A-F806-814C-A4A6-0FE4A23AF533}" destId="{B96A2310-A919-CA48-9228-38B39C0D0B39}" srcOrd="9" destOrd="0" presId="urn:microsoft.com/office/officeart/2009/3/layout/RandomtoResultProcess"/>
    <dgm:cxn modelId="{015A8947-98D7-CE47-910C-744ADA67F0B3}" type="presParOf" srcId="{56F1461A-F806-814C-A4A6-0FE4A23AF533}" destId="{1931F2DD-EC15-E648-99C2-FFE6DAC02BC8}" srcOrd="10" destOrd="0" presId="urn:microsoft.com/office/officeart/2009/3/layout/RandomtoResultProcess"/>
    <dgm:cxn modelId="{CA6ED2C4-7DEB-E047-9DAF-4159F591387A}" type="presParOf" srcId="{56F1461A-F806-814C-A4A6-0FE4A23AF533}" destId="{70F32055-510E-E041-8FF7-A48ABEB5061F}" srcOrd="11" destOrd="0" presId="urn:microsoft.com/office/officeart/2009/3/layout/RandomtoResultProcess"/>
    <dgm:cxn modelId="{4E07A80B-94B1-1540-93A1-3881B6E02502}" type="presParOf" srcId="{56F1461A-F806-814C-A4A6-0FE4A23AF533}" destId="{E331D5AF-904E-FE42-AFF8-7BA675A96B8C}" srcOrd="12" destOrd="0" presId="urn:microsoft.com/office/officeart/2009/3/layout/RandomtoResultProcess"/>
    <dgm:cxn modelId="{B07CFE6A-CE91-5D4B-B01E-821C93F2B236}" type="presParOf" srcId="{56F1461A-F806-814C-A4A6-0FE4A23AF533}" destId="{B9DAB0E9-D73E-F941-BDF9-A833CBF8A119}" srcOrd="13" destOrd="0" presId="urn:microsoft.com/office/officeart/2009/3/layout/RandomtoResultProcess"/>
    <dgm:cxn modelId="{11C1E4C6-AD18-6542-AD3C-952864D71A23}" type="presParOf" srcId="{56F1461A-F806-814C-A4A6-0FE4A23AF533}" destId="{E3D10897-764B-7B40-B72C-CE8EF032B984}" srcOrd="14" destOrd="0" presId="urn:microsoft.com/office/officeart/2009/3/layout/RandomtoResultProcess"/>
    <dgm:cxn modelId="{496CF892-16E4-0044-A381-A9930438F40A}" type="presParOf" srcId="{56F1461A-F806-814C-A4A6-0FE4A23AF533}" destId="{DA33633E-3859-DF43-A71A-0EC48EFE2294}" srcOrd="15" destOrd="0" presId="urn:microsoft.com/office/officeart/2009/3/layout/RandomtoResultProcess"/>
    <dgm:cxn modelId="{FBC4B34D-2253-C54F-9F87-1C8595E3870A}" type="presParOf" srcId="{56F1461A-F806-814C-A4A6-0FE4A23AF533}" destId="{6BD0A8E0-1F6D-5745-AC8B-CFDDD2177EE8}" srcOrd="16" destOrd="0" presId="urn:microsoft.com/office/officeart/2009/3/layout/RandomtoResultProcess"/>
    <dgm:cxn modelId="{9DC7F5FF-A085-CE41-BCD3-0F10492FA0C5}" type="presParOf" srcId="{56F1461A-F806-814C-A4A6-0FE4A23AF533}" destId="{601A0D3E-FDC4-0B47-B1DB-748ADF8FE3D8}" srcOrd="17" destOrd="0" presId="urn:microsoft.com/office/officeart/2009/3/layout/RandomtoResultProcess"/>
    <dgm:cxn modelId="{AB4E8FE7-F8D4-BD43-B958-1C11FF520F92}" type="presParOf" srcId="{56F1461A-F806-814C-A4A6-0FE4A23AF533}" destId="{2112E377-9C8D-6645-A339-ED44F2C7529C}" srcOrd="18" destOrd="0" presId="urn:microsoft.com/office/officeart/2009/3/layout/RandomtoResultProcess"/>
    <dgm:cxn modelId="{34DA0612-456E-8D40-BC27-61ABC8E4C1F1}" type="presParOf" srcId="{B6EA9743-8169-734A-A5C7-FDD06317E009}" destId="{E7E0EAA8-B53E-8948-B6F6-4EE1F78E9D7D}" srcOrd="1" destOrd="0" presId="urn:microsoft.com/office/officeart/2009/3/layout/RandomtoResultProcess"/>
    <dgm:cxn modelId="{9D538518-13CF-5C44-99FC-76F7F7C80D4D}" type="presParOf" srcId="{E7E0EAA8-B53E-8948-B6F6-4EE1F78E9D7D}" destId="{9A5E47AC-ACF4-054A-99F8-F5239FF29A61}" srcOrd="0" destOrd="0" presId="urn:microsoft.com/office/officeart/2009/3/layout/RandomtoResultProcess"/>
    <dgm:cxn modelId="{89B8DA83-629B-D340-B3CE-C805644846BC}" type="presParOf" srcId="{E7E0EAA8-B53E-8948-B6F6-4EE1F78E9D7D}" destId="{7D656B5C-C2DA-3D4A-9549-5C600E18F449}" srcOrd="1" destOrd="0" presId="urn:microsoft.com/office/officeart/2009/3/layout/RandomtoResultProcess"/>
    <dgm:cxn modelId="{2BA6DB7C-D6E6-C74E-9C51-D8A24C80BE3B}" type="presParOf" srcId="{B6EA9743-8169-734A-A5C7-FDD06317E009}" destId="{99DDCB88-007E-A240-BC80-F5682329D71D}" srcOrd="2" destOrd="0" presId="urn:microsoft.com/office/officeart/2009/3/layout/RandomtoResultProcess"/>
    <dgm:cxn modelId="{CE594309-1A82-6D4F-96A5-22A0607C48A7}" type="presParOf" srcId="{99DDCB88-007E-A240-BC80-F5682329D71D}" destId="{42913FD7-79AC-EF4E-A4DC-FDC1C8ADA957}" srcOrd="0" destOrd="0" presId="urn:microsoft.com/office/officeart/2009/3/layout/RandomtoResultProcess"/>
    <dgm:cxn modelId="{9546FD3B-94A8-A64D-9930-0A4272B63618}" type="presParOf" srcId="{99DDCB88-007E-A240-BC80-F5682329D71D}" destId="{192EA284-914A-8C4C-A818-E0E9D41C3AA6}" srcOrd="1" destOrd="0" presId="urn:microsoft.com/office/officeart/2009/3/layout/RandomtoResultProcess"/>
    <dgm:cxn modelId="{96A9DFA6-0D65-5443-B1E0-B137246F7854}" type="presParOf" srcId="{B6EA9743-8169-734A-A5C7-FDD06317E009}" destId="{6796611A-2539-1546-92D5-15A8531A6DE6}" srcOrd="3" destOrd="0" presId="urn:microsoft.com/office/officeart/2009/3/layout/RandomtoResultProcess"/>
    <dgm:cxn modelId="{B818264A-2FF5-7C43-B537-C97193CB66E3}" type="presParOf" srcId="{6796611A-2539-1546-92D5-15A8531A6DE6}" destId="{3D7AA70E-7C81-4C41-8A93-79D711DC5C61}" srcOrd="0" destOrd="0" presId="urn:microsoft.com/office/officeart/2009/3/layout/RandomtoResultProcess"/>
    <dgm:cxn modelId="{16AD0F34-C8BA-9946-B07C-A64727F3BC0B}" type="presParOf" srcId="{6796611A-2539-1546-92D5-15A8531A6DE6}" destId="{01BB7F6A-FBA6-6047-8293-F76BB627AC52}" srcOrd="1" destOrd="0" presId="urn:microsoft.com/office/officeart/2009/3/layout/RandomtoResultProcess"/>
    <dgm:cxn modelId="{BE9FD435-1E53-DA4E-9DF2-ADC49BA0F8A1}" type="presParOf" srcId="{B6EA9743-8169-734A-A5C7-FDD06317E009}" destId="{45424D49-FE9B-8145-B888-9F2AA5360E47}" srcOrd="4" destOrd="0" presId="urn:microsoft.com/office/officeart/2009/3/layout/RandomtoResultProcess"/>
    <dgm:cxn modelId="{C712E687-9FC4-824F-9820-77BD32B02525}" type="presParOf" srcId="{45424D49-FE9B-8145-B888-9F2AA5360E47}" destId="{9864666C-CCB8-3849-B7A6-03D52B0DEDAD}" srcOrd="0" destOrd="0" presId="urn:microsoft.com/office/officeart/2009/3/layout/RandomtoResultProcess"/>
    <dgm:cxn modelId="{B1F3BF13-DECF-5942-B1F8-2A868A126497}" type="presParOf" srcId="{45424D49-FE9B-8145-B888-9F2AA5360E47}" destId="{AE083DAD-0593-D245-AD6F-5C2B8BE724C9}" srcOrd="1" destOrd="0" presId="urn:microsoft.com/office/officeart/2009/3/layout/RandomtoResultProcess"/>
    <dgm:cxn modelId="{90B58B31-8BCB-0949-803D-74DA87E8E925}" type="presParOf" srcId="{B6EA9743-8169-734A-A5C7-FDD06317E009}" destId="{C6341A71-25BE-E54C-9705-89B4B3827351}" srcOrd="5" destOrd="0" presId="urn:microsoft.com/office/officeart/2009/3/layout/RandomtoResultProcess"/>
    <dgm:cxn modelId="{AC58B6B9-9954-0E4F-998A-9634112F88E8}" type="presParOf" srcId="{C6341A71-25BE-E54C-9705-89B4B3827351}" destId="{9BAC590A-2414-FF4E-B2A1-D8197F1DD55C}" srcOrd="0" destOrd="0" presId="urn:microsoft.com/office/officeart/2009/3/layout/RandomtoResultProcess"/>
    <dgm:cxn modelId="{A8C731B2-27DD-ED47-A19C-FBE17CE6AAFA}" type="presParOf" srcId="{C6341A71-25BE-E54C-9705-89B4B3827351}" destId="{C98B28BD-9866-9243-9965-34317C8D71EB}" srcOrd="1" destOrd="0" presId="urn:microsoft.com/office/officeart/2009/3/layout/RandomtoResultProcess"/>
    <dgm:cxn modelId="{4E22FED5-D5A1-8B40-832B-1DB66E045EA4}" type="presParOf" srcId="{B6EA9743-8169-734A-A5C7-FDD06317E009}" destId="{B06CF51A-86AA-5B4E-AFE6-B7C519DBB063}" srcOrd="6" destOrd="0" presId="urn:microsoft.com/office/officeart/2009/3/layout/RandomtoResultProcess"/>
    <dgm:cxn modelId="{BFF1F824-E794-CF40-B6F1-99077AB69F85}" type="presParOf" srcId="{B06CF51A-86AA-5B4E-AFE6-B7C519DBB063}" destId="{00C78F85-9E5C-F14E-8BE3-66C7864FBA81}" srcOrd="0" destOrd="0" presId="urn:microsoft.com/office/officeart/2009/3/layout/RandomtoResultProcess"/>
    <dgm:cxn modelId="{92C4F774-E2B3-C54E-B972-AC8B06A26E55}" type="presParOf" srcId="{B06CF51A-86AA-5B4E-AFE6-B7C519DBB063}" destId="{295C5D13-2989-D24B-AC36-C5CAF25EC8A2}" srcOrd="1" destOrd="0" presId="urn:microsoft.com/office/officeart/2009/3/layout/RandomtoResultProcess"/>
    <dgm:cxn modelId="{83F7CB2F-F7EA-D74E-A46D-07A4B4AEA892}" type="presParOf" srcId="{B6EA9743-8169-734A-A5C7-FDD06317E009}" destId="{EC2384A7-CC10-AE43-8D01-EB41CA09F1CF}" srcOrd="7" destOrd="0" presId="urn:microsoft.com/office/officeart/2009/3/layout/RandomtoResultProcess"/>
    <dgm:cxn modelId="{2921EF24-6216-104C-9DC7-B8577ABA7762}" type="presParOf" srcId="{EC2384A7-CC10-AE43-8D01-EB41CA09F1CF}" destId="{C42B9102-1B03-ED42-B855-84BC0AA2C7C2}" srcOrd="0" destOrd="0" presId="urn:microsoft.com/office/officeart/2009/3/layout/RandomtoResultProcess"/>
    <dgm:cxn modelId="{25F7665B-370F-604D-8002-067CBC064A8C}" type="presParOf" srcId="{EC2384A7-CC10-AE43-8D01-EB41CA09F1CF}" destId="{83378F33-52C3-A645-A606-ECF6AC8B3793}" srcOrd="1" destOrd="0" presId="urn:microsoft.com/office/officeart/2009/3/layout/RandomtoResultProcess"/>
    <dgm:cxn modelId="{3C6660EB-496B-0144-B861-7ACF606A520A}" type="presParOf" srcId="{B6EA9743-8169-734A-A5C7-FDD06317E009}" destId="{7996D2C0-0E8B-F647-9C1F-81DEAE8DCB70}" srcOrd="8" destOrd="0" presId="urn:microsoft.com/office/officeart/2009/3/layout/RandomtoResultProcess"/>
    <dgm:cxn modelId="{0170B434-9748-D54D-BE76-BA3DD87CE61E}" type="presParOf" srcId="{7996D2C0-0E8B-F647-9C1F-81DEAE8DCB70}" destId="{E6FBAE3D-9924-034B-95E7-A610A12D4642}" srcOrd="0" destOrd="0" presId="urn:microsoft.com/office/officeart/2009/3/layout/RandomtoResultProcess"/>
    <dgm:cxn modelId="{E2F5ECF3-0519-A64A-B9A6-1553D2FA3DA3}" type="presParOf" srcId="{7996D2C0-0E8B-F647-9C1F-81DEAE8DCB70}" destId="{46361EA2-0DF6-4F46-B3FC-21F0D32F7C9B}"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C3C7CBD-05C6-204E-8941-6331025C4B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F943F92-5AA8-6347-B659-EFA294EE7CA8}">
      <dgm:prSet custT="1"/>
      <dgm:spPr>
        <a:solidFill>
          <a:srgbClr val="002060"/>
        </a:solidFill>
      </dgm:spPr>
      <dgm:t>
        <a:bodyPr/>
        <a:lstStyle/>
        <a:p>
          <a:r>
            <a:rPr lang="en-US" sz="2400" b="1" i="0" dirty="0"/>
            <a:t>Altruism, is synonymous with selflessness to a degree.</a:t>
          </a:r>
          <a:endParaRPr lang="en-US" sz="2400" b="1" dirty="0"/>
        </a:p>
      </dgm:t>
    </dgm:pt>
    <dgm:pt modelId="{0177E464-75A5-514E-9847-9D8ADE05380B}" type="parTrans" cxnId="{24B93836-F2A9-3C4F-81E3-C710128AB5BB}">
      <dgm:prSet/>
      <dgm:spPr/>
      <dgm:t>
        <a:bodyPr/>
        <a:lstStyle/>
        <a:p>
          <a:endParaRPr lang="en-US" sz="2400" b="1"/>
        </a:p>
      </dgm:t>
    </dgm:pt>
    <dgm:pt modelId="{E3B183B6-D719-BA43-A974-AEE08E0F9274}" type="sibTrans" cxnId="{24B93836-F2A9-3C4F-81E3-C710128AB5BB}">
      <dgm:prSet/>
      <dgm:spPr/>
      <dgm:t>
        <a:bodyPr/>
        <a:lstStyle/>
        <a:p>
          <a:endParaRPr lang="en-US" sz="2400" b="1"/>
        </a:p>
      </dgm:t>
    </dgm:pt>
    <dgm:pt modelId="{318F7229-DD1F-F947-80E3-FCBCAD5C9F17}">
      <dgm:prSet custT="1"/>
      <dgm:spPr>
        <a:solidFill>
          <a:srgbClr val="002060"/>
        </a:solidFill>
      </dgm:spPr>
      <dgm:t>
        <a:bodyPr/>
        <a:lstStyle/>
        <a:p>
          <a:r>
            <a:rPr lang="en-US" sz="2400" b="1" i="1" dirty="0"/>
            <a:t>About putting the needs of others above your own without expectation of reward or gratitude.</a:t>
          </a:r>
          <a:r>
            <a:rPr lang="en-US" sz="2400" b="1" i="0" dirty="0"/>
            <a:t> </a:t>
          </a:r>
          <a:endParaRPr lang="en-US" sz="2400" b="1" dirty="0"/>
        </a:p>
      </dgm:t>
    </dgm:pt>
    <dgm:pt modelId="{DD3958AA-4F32-BE4E-BD1E-148AF26198FD}" type="parTrans" cxnId="{A24CD0CC-960E-0148-AEC3-84638FAE2FFC}">
      <dgm:prSet/>
      <dgm:spPr/>
      <dgm:t>
        <a:bodyPr/>
        <a:lstStyle/>
        <a:p>
          <a:endParaRPr lang="en-US" sz="2400" b="1"/>
        </a:p>
      </dgm:t>
    </dgm:pt>
    <dgm:pt modelId="{A7AF2ECC-5BD6-DA4B-8938-47A2B341321F}" type="sibTrans" cxnId="{A24CD0CC-960E-0148-AEC3-84638FAE2FFC}">
      <dgm:prSet/>
      <dgm:spPr/>
      <dgm:t>
        <a:bodyPr/>
        <a:lstStyle/>
        <a:p>
          <a:endParaRPr lang="en-US" sz="2400" b="1"/>
        </a:p>
      </dgm:t>
    </dgm:pt>
    <dgm:pt modelId="{D697577A-DF33-E54B-ABC6-DC9A78706876}">
      <dgm:prSet custT="1"/>
      <dgm:spPr>
        <a:solidFill>
          <a:srgbClr val="002060"/>
        </a:solidFill>
      </dgm:spPr>
      <dgm:t>
        <a:bodyPr/>
        <a:lstStyle/>
        <a:p>
          <a:r>
            <a:rPr lang="en-US" sz="2400" b="1" i="0" dirty="0"/>
            <a:t>In terms of servant leadership &amp; organizational culture, altruism is the concern for the growth &amp; development of the company </a:t>
          </a:r>
          <a:endParaRPr lang="en-US" sz="2400" b="1" dirty="0"/>
        </a:p>
      </dgm:t>
    </dgm:pt>
    <dgm:pt modelId="{3BCFE838-8375-8748-99DF-BD3EAA6ECBCC}" type="parTrans" cxnId="{D4EA8722-78EE-B247-87ED-443DCE044D12}">
      <dgm:prSet/>
      <dgm:spPr/>
      <dgm:t>
        <a:bodyPr/>
        <a:lstStyle/>
        <a:p>
          <a:endParaRPr lang="en-US" sz="2400" b="1"/>
        </a:p>
      </dgm:t>
    </dgm:pt>
    <dgm:pt modelId="{97CDDDB9-529A-FC48-92B0-093A4774F5AB}" type="sibTrans" cxnId="{D4EA8722-78EE-B247-87ED-443DCE044D12}">
      <dgm:prSet/>
      <dgm:spPr/>
      <dgm:t>
        <a:bodyPr/>
        <a:lstStyle/>
        <a:p>
          <a:endParaRPr lang="en-US" sz="2400" b="1"/>
        </a:p>
      </dgm:t>
    </dgm:pt>
    <dgm:pt modelId="{16D0C69D-52E9-324E-A2FB-61D3E7B70056}">
      <dgm:prSet custT="1"/>
      <dgm:spPr>
        <a:solidFill>
          <a:srgbClr val="002060"/>
        </a:solidFill>
      </dgm:spPr>
      <dgm:t>
        <a:bodyPr/>
        <a:lstStyle/>
        <a:p>
          <a:r>
            <a:rPr lang="en-US" sz="2400" b="1" i="0" dirty="0"/>
            <a:t>And without the added agenda of self-interest. </a:t>
          </a:r>
          <a:endParaRPr lang="en-US" sz="2400" b="1" dirty="0"/>
        </a:p>
      </dgm:t>
    </dgm:pt>
    <dgm:pt modelId="{87F1D6AE-953E-E84E-9489-4F9D0A374203}" type="parTrans" cxnId="{741DA025-9F6D-6D4A-B761-FCBDA8754348}">
      <dgm:prSet/>
      <dgm:spPr/>
      <dgm:t>
        <a:bodyPr/>
        <a:lstStyle/>
        <a:p>
          <a:endParaRPr lang="en-US" sz="2400" b="1"/>
        </a:p>
      </dgm:t>
    </dgm:pt>
    <dgm:pt modelId="{D733D3C3-DF42-2141-A8CA-854812A32519}" type="sibTrans" cxnId="{741DA025-9F6D-6D4A-B761-FCBDA8754348}">
      <dgm:prSet/>
      <dgm:spPr/>
      <dgm:t>
        <a:bodyPr/>
        <a:lstStyle/>
        <a:p>
          <a:endParaRPr lang="en-US" sz="2400" b="1"/>
        </a:p>
      </dgm:t>
    </dgm:pt>
    <dgm:pt modelId="{C486EC8A-C619-7642-ABD9-B808AB79A21B}" type="pres">
      <dgm:prSet presAssocID="{8C3C7CBD-05C6-204E-8941-6331025C4B58}" presName="linear" presStyleCnt="0">
        <dgm:presLayoutVars>
          <dgm:animLvl val="lvl"/>
          <dgm:resizeHandles val="exact"/>
        </dgm:presLayoutVars>
      </dgm:prSet>
      <dgm:spPr/>
    </dgm:pt>
    <dgm:pt modelId="{FFE84FE2-955B-C747-9B23-92077CA610BD}" type="pres">
      <dgm:prSet presAssocID="{FF943F92-5AA8-6347-B659-EFA294EE7CA8}" presName="parentText" presStyleLbl="node1" presStyleIdx="0" presStyleCnt="4" custLinFactNeighborY="-15206">
        <dgm:presLayoutVars>
          <dgm:chMax val="0"/>
          <dgm:bulletEnabled val="1"/>
        </dgm:presLayoutVars>
      </dgm:prSet>
      <dgm:spPr/>
    </dgm:pt>
    <dgm:pt modelId="{3AF0975D-05DF-9342-855C-09154E6D5663}" type="pres">
      <dgm:prSet presAssocID="{E3B183B6-D719-BA43-A974-AEE08E0F9274}" presName="spacer" presStyleCnt="0"/>
      <dgm:spPr/>
    </dgm:pt>
    <dgm:pt modelId="{66F2B105-9CF0-E443-9AAA-AAABAF8F00AD}" type="pres">
      <dgm:prSet presAssocID="{318F7229-DD1F-F947-80E3-FCBCAD5C9F17}" presName="parentText" presStyleLbl="node1" presStyleIdx="1" presStyleCnt="4">
        <dgm:presLayoutVars>
          <dgm:chMax val="0"/>
          <dgm:bulletEnabled val="1"/>
        </dgm:presLayoutVars>
      </dgm:prSet>
      <dgm:spPr/>
    </dgm:pt>
    <dgm:pt modelId="{9468AA92-A02D-6949-8DCE-D6C73341E509}" type="pres">
      <dgm:prSet presAssocID="{A7AF2ECC-5BD6-DA4B-8938-47A2B341321F}" presName="spacer" presStyleCnt="0"/>
      <dgm:spPr/>
    </dgm:pt>
    <dgm:pt modelId="{4D448D07-8C09-D643-A10B-0A72BD7E9E06}" type="pres">
      <dgm:prSet presAssocID="{D697577A-DF33-E54B-ABC6-DC9A78706876}" presName="parentText" presStyleLbl="node1" presStyleIdx="2" presStyleCnt="4">
        <dgm:presLayoutVars>
          <dgm:chMax val="0"/>
          <dgm:bulletEnabled val="1"/>
        </dgm:presLayoutVars>
      </dgm:prSet>
      <dgm:spPr/>
    </dgm:pt>
    <dgm:pt modelId="{C8E9ED14-AD9D-A64D-B9BD-A17660AEA5FE}" type="pres">
      <dgm:prSet presAssocID="{97CDDDB9-529A-FC48-92B0-093A4774F5AB}" presName="spacer" presStyleCnt="0"/>
      <dgm:spPr/>
    </dgm:pt>
    <dgm:pt modelId="{0512CD4C-D062-0749-97EC-A974134B16DA}" type="pres">
      <dgm:prSet presAssocID="{16D0C69D-52E9-324E-A2FB-61D3E7B70056}" presName="parentText" presStyleLbl="node1" presStyleIdx="3" presStyleCnt="4">
        <dgm:presLayoutVars>
          <dgm:chMax val="0"/>
          <dgm:bulletEnabled val="1"/>
        </dgm:presLayoutVars>
      </dgm:prSet>
      <dgm:spPr/>
    </dgm:pt>
  </dgm:ptLst>
  <dgm:cxnLst>
    <dgm:cxn modelId="{D4EA8722-78EE-B247-87ED-443DCE044D12}" srcId="{8C3C7CBD-05C6-204E-8941-6331025C4B58}" destId="{D697577A-DF33-E54B-ABC6-DC9A78706876}" srcOrd="2" destOrd="0" parTransId="{3BCFE838-8375-8748-99DF-BD3EAA6ECBCC}" sibTransId="{97CDDDB9-529A-FC48-92B0-093A4774F5AB}"/>
    <dgm:cxn modelId="{741DA025-9F6D-6D4A-B761-FCBDA8754348}" srcId="{8C3C7CBD-05C6-204E-8941-6331025C4B58}" destId="{16D0C69D-52E9-324E-A2FB-61D3E7B70056}" srcOrd="3" destOrd="0" parTransId="{87F1D6AE-953E-E84E-9489-4F9D0A374203}" sibTransId="{D733D3C3-DF42-2141-A8CA-854812A32519}"/>
    <dgm:cxn modelId="{4553D927-438C-A343-BD8C-939C32B00F99}" type="presOf" srcId="{16D0C69D-52E9-324E-A2FB-61D3E7B70056}" destId="{0512CD4C-D062-0749-97EC-A974134B16DA}" srcOrd="0" destOrd="0" presId="urn:microsoft.com/office/officeart/2005/8/layout/vList2"/>
    <dgm:cxn modelId="{24B93836-F2A9-3C4F-81E3-C710128AB5BB}" srcId="{8C3C7CBD-05C6-204E-8941-6331025C4B58}" destId="{FF943F92-5AA8-6347-B659-EFA294EE7CA8}" srcOrd="0" destOrd="0" parTransId="{0177E464-75A5-514E-9847-9D8ADE05380B}" sibTransId="{E3B183B6-D719-BA43-A974-AEE08E0F9274}"/>
    <dgm:cxn modelId="{88F7BD3F-20EB-E342-82B1-AFD10A96786A}" type="presOf" srcId="{D697577A-DF33-E54B-ABC6-DC9A78706876}" destId="{4D448D07-8C09-D643-A10B-0A72BD7E9E06}" srcOrd="0" destOrd="0" presId="urn:microsoft.com/office/officeart/2005/8/layout/vList2"/>
    <dgm:cxn modelId="{0218977C-B406-0F42-9457-FBE3763D0702}" type="presOf" srcId="{318F7229-DD1F-F947-80E3-FCBCAD5C9F17}" destId="{66F2B105-9CF0-E443-9AAA-AAABAF8F00AD}" srcOrd="0" destOrd="0" presId="urn:microsoft.com/office/officeart/2005/8/layout/vList2"/>
    <dgm:cxn modelId="{41E68D87-FD84-9A4E-BDFB-567F40307365}" type="presOf" srcId="{8C3C7CBD-05C6-204E-8941-6331025C4B58}" destId="{C486EC8A-C619-7642-ABD9-B808AB79A21B}" srcOrd="0" destOrd="0" presId="urn:microsoft.com/office/officeart/2005/8/layout/vList2"/>
    <dgm:cxn modelId="{E4510A89-41C7-FF4B-9830-BCA9BEC4E683}" type="presOf" srcId="{FF943F92-5AA8-6347-B659-EFA294EE7CA8}" destId="{FFE84FE2-955B-C747-9B23-92077CA610BD}" srcOrd="0" destOrd="0" presId="urn:microsoft.com/office/officeart/2005/8/layout/vList2"/>
    <dgm:cxn modelId="{A24CD0CC-960E-0148-AEC3-84638FAE2FFC}" srcId="{8C3C7CBD-05C6-204E-8941-6331025C4B58}" destId="{318F7229-DD1F-F947-80E3-FCBCAD5C9F17}" srcOrd="1" destOrd="0" parTransId="{DD3958AA-4F32-BE4E-BD1E-148AF26198FD}" sibTransId="{A7AF2ECC-5BD6-DA4B-8938-47A2B341321F}"/>
    <dgm:cxn modelId="{E77CEF91-04AE-2442-8ED6-5A2A2BD4A32A}" type="presParOf" srcId="{C486EC8A-C619-7642-ABD9-B808AB79A21B}" destId="{FFE84FE2-955B-C747-9B23-92077CA610BD}" srcOrd="0" destOrd="0" presId="urn:microsoft.com/office/officeart/2005/8/layout/vList2"/>
    <dgm:cxn modelId="{A9EE5E24-05DB-B840-AA20-7820BB6DBC88}" type="presParOf" srcId="{C486EC8A-C619-7642-ABD9-B808AB79A21B}" destId="{3AF0975D-05DF-9342-855C-09154E6D5663}" srcOrd="1" destOrd="0" presId="urn:microsoft.com/office/officeart/2005/8/layout/vList2"/>
    <dgm:cxn modelId="{62F3CA8D-9036-D346-B217-8D5F1189FEA3}" type="presParOf" srcId="{C486EC8A-C619-7642-ABD9-B808AB79A21B}" destId="{66F2B105-9CF0-E443-9AAA-AAABAF8F00AD}" srcOrd="2" destOrd="0" presId="urn:microsoft.com/office/officeart/2005/8/layout/vList2"/>
    <dgm:cxn modelId="{6D208E32-BE55-9248-BBEB-2FB319DA8ADC}" type="presParOf" srcId="{C486EC8A-C619-7642-ABD9-B808AB79A21B}" destId="{9468AA92-A02D-6949-8DCE-D6C73341E509}" srcOrd="3" destOrd="0" presId="urn:microsoft.com/office/officeart/2005/8/layout/vList2"/>
    <dgm:cxn modelId="{C4794094-A8A5-774B-A2BD-A1F9A8AF446F}" type="presParOf" srcId="{C486EC8A-C619-7642-ABD9-B808AB79A21B}" destId="{4D448D07-8C09-D643-A10B-0A72BD7E9E06}" srcOrd="4" destOrd="0" presId="urn:microsoft.com/office/officeart/2005/8/layout/vList2"/>
    <dgm:cxn modelId="{A1299DCB-0A00-F046-84DD-B141D74DCDB6}" type="presParOf" srcId="{C486EC8A-C619-7642-ABD9-B808AB79A21B}" destId="{C8E9ED14-AD9D-A64D-B9BD-A17660AEA5FE}" srcOrd="5" destOrd="0" presId="urn:microsoft.com/office/officeart/2005/8/layout/vList2"/>
    <dgm:cxn modelId="{594EB59C-4003-5747-AD74-0953781BF05E}" type="presParOf" srcId="{C486EC8A-C619-7642-ABD9-B808AB79A21B}" destId="{0512CD4C-D062-0749-97EC-A974134B16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369EF25-F36F-EF47-9911-3E685E30CD4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09F47C7-5639-A540-B9BD-A8ACCE2B107F}">
      <dgm:prSet custT="1"/>
      <dgm:spPr>
        <a:solidFill>
          <a:srgbClr val="002060"/>
        </a:solidFill>
      </dgm:spPr>
      <dgm:t>
        <a:bodyPr/>
        <a:lstStyle/>
        <a:p>
          <a:r>
            <a:rPr lang="en-US" sz="2800" b="1" dirty="0"/>
            <a:t>Desire to serve a greater goal</a:t>
          </a:r>
        </a:p>
      </dgm:t>
    </dgm:pt>
    <dgm:pt modelId="{0A6173E1-1C80-AA4F-BE7D-FF3BCCB6B7F7}" type="parTrans" cxnId="{E8939CCC-01A1-954F-8968-282ABDAD81B3}">
      <dgm:prSet/>
      <dgm:spPr/>
      <dgm:t>
        <a:bodyPr/>
        <a:lstStyle/>
        <a:p>
          <a:endParaRPr lang="en-US" sz="2800" b="1"/>
        </a:p>
      </dgm:t>
    </dgm:pt>
    <dgm:pt modelId="{32ED26A8-9D48-5646-876E-0C83BA6DD31B}" type="sibTrans" cxnId="{E8939CCC-01A1-954F-8968-282ABDAD81B3}">
      <dgm:prSet/>
      <dgm:spPr/>
      <dgm:t>
        <a:bodyPr/>
        <a:lstStyle/>
        <a:p>
          <a:endParaRPr lang="en-US" sz="2800" b="1"/>
        </a:p>
      </dgm:t>
    </dgm:pt>
    <dgm:pt modelId="{554EE37C-7E06-E54E-B890-BD1320B3AF18}">
      <dgm:prSet custT="1"/>
      <dgm:spPr>
        <a:solidFill>
          <a:srgbClr val="002060"/>
        </a:solidFill>
      </dgm:spPr>
      <dgm:t>
        <a:bodyPr/>
        <a:lstStyle/>
        <a:p>
          <a:r>
            <a:rPr lang="en-US" sz="2800" b="1" dirty="0"/>
            <a:t>Drive to help others succeed</a:t>
          </a:r>
        </a:p>
      </dgm:t>
    </dgm:pt>
    <dgm:pt modelId="{1D94A52B-5E07-534C-9EBB-A7B6432FC8CB}" type="parTrans" cxnId="{6696988F-C758-9F40-B8DF-451D7DAEE8D2}">
      <dgm:prSet/>
      <dgm:spPr/>
      <dgm:t>
        <a:bodyPr/>
        <a:lstStyle/>
        <a:p>
          <a:endParaRPr lang="en-US" sz="2800" b="1"/>
        </a:p>
      </dgm:t>
    </dgm:pt>
    <dgm:pt modelId="{230CB98C-A541-C741-B8AA-839F83D96480}" type="sibTrans" cxnId="{6696988F-C758-9F40-B8DF-451D7DAEE8D2}">
      <dgm:prSet/>
      <dgm:spPr/>
      <dgm:t>
        <a:bodyPr/>
        <a:lstStyle/>
        <a:p>
          <a:endParaRPr lang="en-US" sz="2800" b="1"/>
        </a:p>
      </dgm:t>
    </dgm:pt>
    <dgm:pt modelId="{EDCA1D06-F24F-804C-9990-788AE26C199C}">
      <dgm:prSet custT="1"/>
      <dgm:spPr>
        <a:solidFill>
          <a:srgbClr val="002060"/>
        </a:solidFill>
      </dgm:spPr>
      <dgm:t>
        <a:bodyPr/>
        <a:lstStyle/>
        <a:p>
          <a:r>
            <a:rPr lang="en-US" sz="2800" b="1" dirty="0"/>
            <a:t>Compassion and empathy</a:t>
          </a:r>
        </a:p>
      </dgm:t>
    </dgm:pt>
    <dgm:pt modelId="{7A2DA826-AFAA-2447-A6D7-4999F3CCBE44}" type="parTrans" cxnId="{62DBCA6B-348C-5544-A0F1-6173B970EF87}">
      <dgm:prSet/>
      <dgm:spPr/>
      <dgm:t>
        <a:bodyPr/>
        <a:lstStyle/>
        <a:p>
          <a:endParaRPr lang="en-US" sz="2800" b="1"/>
        </a:p>
      </dgm:t>
    </dgm:pt>
    <dgm:pt modelId="{14C89665-72ED-494D-AFE9-6F04CA9FC897}" type="sibTrans" cxnId="{62DBCA6B-348C-5544-A0F1-6173B970EF87}">
      <dgm:prSet/>
      <dgm:spPr/>
      <dgm:t>
        <a:bodyPr/>
        <a:lstStyle/>
        <a:p>
          <a:endParaRPr lang="en-US" sz="2800" b="1"/>
        </a:p>
      </dgm:t>
    </dgm:pt>
    <dgm:pt modelId="{93BD96DC-1AE5-F742-9169-328C3C796AAB}">
      <dgm:prSet custT="1"/>
      <dgm:spPr>
        <a:solidFill>
          <a:srgbClr val="002060"/>
        </a:solidFill>
      </dgm:spPr>
      <dgm:t>
        <a:bodyPr/>
        <a:lstStyle/>
        <a:p>
          <a:r>
            <a:rPr lang="en-US" sz="2800" b="1" dirty="0"/>
            <a:t>Not motivated by external or intrinsic reward</a:t>
          </a:r>
        </a:p>
      </dgm:t>
    </dgm:pt>
    <dgm:pt modelId="{5F5B97E3-E3AB-0A4B-B241-CFDA00341C33}" type="parTrans" cxnId="{E2097563-2F93-4C46-BB49-5D45A7ADA8E3}">
      <dgm:prSet/>
      <dgm:spPr/>
      <dgm:t>
        <a:bodyPr/>
        <a:lstStyle/>
        <a:p>
          <a:endParaRPr lang="en-US" sz="2800" b="1"/>
        </a:p>
      </dgm:t>
    </dgm:pt>
    <dgm:pt modelId="{E583130E-5B3C-4144-B17A-7551F752C2F4}" type="sibTrans" cxnId="{E2097563-2F93-4C46-BB49-5D45A7ADA8E3}">
      <dgm:prSet/>
      <dgm:spPr/>
      <dgm:t>
        <a:bodyPr/>
        <a:lstStyle/>
        <a:p>
          <a:endParaRPr lang="en-US" sz="2800" b="1"/>
        </a:p>
      </dgm:t>
    </dgm:pt>
    <dgm:pt modelId="{49872170-F19E-6442-8FAF-73BD5E1FB5E2}" type="pres">
      <dgm:prSet presAssocID="{6369EF25-F36F-EF47-9911-3E685E30CD46}" presName="rootnode" presStyleCnt="0">
        <dgm:presLayoutVars>
          <dgm:chMax/>
          <dgm:chPref/>
          <dgm:dir/>
          <dgm:animLvl val="lvl"/>
        </dgm:presLayoutVars>
      </dgm:prSet>
      <dgm:spPr/>
    </dgm:pt>
    <dgm:pt modelId="{7C47D56C-0908-E049-B2D0-61CBF6382655}" type="pres">
      <dgm:prSet presAssocID="{209F47C7-5639-A540-B9BD-A8ACCE2B107F}" presName="composite" presStyleCnt="0"/>
      <dgm:spPr/>
    </dgm:pt>
    <dgm:pt modelId="{942F2ACC-CEF8-D54D-96A8-7054B915BE30}" type="pres">
      <dgm:prSet presAssocID="{209F47C7-5639-A540-B9BD-A8ACCE2B107F}" presName="bentUpArrow1" presStyleLbl="alignImgPlace1" presStyleIdx="0" presStyleCnt="3"/>
      <dgm:spPr>
        <a:solidFill>
          <a:schemeClr val="accent5">
            <a:lumMod val="60000"/>
            <a:lumOff val="40000"/>
          </a:schemeClr>
        </a:solidFill>
      </dgm:spPr>
    </dgm:pt>
    <dgm:pt modelId="{D1633234-05B2-6A43-BEDC-D3EF8CD7B0BE}" type="pres">
      <dgm:prSet presAssocID="{209F47C7-5639-A540-B9BD-A8ACCE2B107F}" presName="ParentText" presStyleLbl="node1" presStyleIdx="0" presStyleCnt="4" custScaleX="161121">
        <dgm:presLayoutVars>
          <dgm:chMax val="1"/>
          <dgm:chPref val="1"/>
          <dgm:bulletEnabled val="1"/>
        </dgm:presLayoutVars>
      </dgm:prSet>
      <dgm:spPr/>
    </dgm:pt>
    <dgm:pt modelId="{40EA53C6-3DB3-5740-BD02-F6063A219AF4}" type="pres">
      <dgm:prSet presAssocID="{209F47C7-5639-A540-B9BD-A8ACCE2B107F}" presName="ChildText" presStyleLbl="revTx" presStyleIdx="0" presStyleCnt="3">
        <dgm:presLayoutVars>
          <dgm:chMax val="0"/>
          <dgm:chPref val="0"/>
          <dgm:bulletEnabled val="1"/>
        </dgm:presLayoutVars>
      </dgm:prSet>
      <dgm:spPr/>
    </dgm:pt>
    <dgm:pt modelId="{3BB009C9-68BF-E64A-8968-B39BCA2160C6}" type="pres">
      <dgm:prSet presAssocID="{32ED26A8-9D48-5646-876E-0C83BA6DD31B}" presName="sibTrans" presStyleCnt="0"/>
      <dgm:spPr/>
    </dgm:pt>
    <dgm:pt modelId="{553EAD18-0B0F-B74A-A05C-D1174369AB59}" type="pres">
      <dgm:prSet presAssocID="{554EE37C-7E06-E54E-B890-BD1320B3AF18}" presName="composite" presStyleCnt="0"/>
      <dgm:spPr/>
    </dgm:pt>
    <dgm:pt modelId="{FCAEDF15-57C0-724F-A25F-7CF53A32A45A}" type="pres">
      <dgm:prSet presAssocID="{554EE37C-7E06-E54E-B890-BD1320B3AF18}" presName="bentUpArrow1" presStyleLbl="alignImgPlace1" presStyleIdx="1" presStyleCnt="3"/>
      <dgm:spPr>
        <a:solidFill>
          <a:schemeClr val="accent5">
            <a:lumMod val="60000"/>
            <a:lumOff val="40000"/>
          </a:schemeClr>
        </a:solidFill>
      </dgm:spPr>
    </dgm:pt>
    <dgm:pt modelId="{0B2AD4E3-55CC-9B49-883A-9E29D4E9BB87}" type="pres">
      <dgm:prSet presAssocID="{554EE37C-7E06-E54E-B890-BD1320B3AF18}" presName="ParentText" presStyleLbl="node1" presStyleIdx="1" presStyleCnt="4" custScaleX="133195">
        <dgm:presLayoutVars>
          <dgm:chMax val="1"/>
          <dgm:chPref val="1"/>
          <dgm:bulletEnabled val="1"/>
        </dgm:presLayoutVars>
      </dgm:prSet>
      <dgm:spPr/>
    </dgm:pt>
    <dgm:pt modelId="{CD495BE7-8801-8443-9F46-1FD403182E23}" type="pres">
      <dgm:prSet presAssocID="{554EE37C-7E06-E54E-B890-BD1320B3AF18}" presName="ChildText" presStyleLbl="revTx" presStyleIdx="1" presStyleCnt="3">
        <dgm:presLayoutVars>
          <dgm:chMax val="0"/>
          <dgm:chPref val="0"/>
          <dgm:bulletEnabled val="1"/>
        </dgm:presLayoutVars>
      </dgm:prSet>
      <dgm:spPr/>
    </dgm:pt>
    <dgm:pt modelId="{AC36325A-53DF-EF44-810D-217045CE8077}" type="pres">
      <dgm:prSet presAssocID="{230CB98C-A541-C741-B8AA-839F83D96480}" presName="sibTrans" presStyleCnt="0"/>
      <dgm:spPr/>
    </dgm:pt>
    <dgm:pt modelId="{778A4820-C529-3441-9AB2-DDE106992625}" type="pres">
      <dgm:prSet presAssocID="{EDCA1D06-F24F-804C-9990-788AE26C199C}" presName="composite" presStyleCnt="0"/>
      <dgm:spPr/>
    </dgm:pt>
    <dgm:pt modelId="{D300EB73-F668-C540-AE7F-51F55D44EB46}" type="pres">
      <dgm:prSet presAssocID="{EDCA1D06-F24F-804C-9990-788AE26C199C}" presName="bentUpArrow1" presStyleLbl="alignImgPlace1" presStyleIdx="2" presStyleCnt="3"/>
      <dgm:spPr>
        <a:solidFill>
          <a:schemeClr val="accent5">
            <a:lumMod val="60000"/>
            <a:lumOff val="40000"/>
          </a:schemeClr>
        </a:solidFill>
      </dgm:spPr>
    </dgm:pt>
    <dgm:pt modelId="{C994C012-08FA-F64F-B26C-438AA7E204EB}" type="pres">
      <dgm:prSet presAssocID="{EDCA1D06-F24F-804C-9990-788AE26C199C}" presName="ParentText" presStyleLbl="node1" presStyleIdx="2" presStyleCnt="4" custScaleX="143121">
        <dgm:presLayoutVars>
          <dgm:chMax val="1"/>
          <dgm:chPref val="1"/>
          <dgm:bulletEnabled val="1"/>
        </dgm:presLayoutVars>
      </dgm:prSet>
      <dgm:spPr/>
    </dgm:pt>
    <dgm:pt modelId="{9B0DE378-5525-A742-B12B-189F53079EF7}" type="pres">
      <dgm:prSet presAssocID="{EDCA1D06-F24F-804C-9990-788AE26C199C}" presName="ChildText" presStyleLbl="revTx" presStyleIdx="2" presStyleCnt="3">
        <dgm:presLayoutVars>
          <dgm:chMax val="0"/>
          <dgm:chPref val="0"/>
          <dgm:bulletEnabled val="1"/>
        </dgm:presLayoutVars>
      </dgm:prSet>
      <dgm:spPr/>
    </dgm:pt>
    <dgm:pt modelId="{9F607E4C-8F0D-D941-A466-652DD0CE3D83}" type="pres">
      <dgm:prSet presAssocID="{14C89665-72ED-494D-AFE9-6F04CA9FC897}" presName="sibTrans" presStyleCnt="0"/>
      <dgm:spPr/>
    </dgm:pt>
    <dgm:pt modelId="{2BBBFC78-ADE1-904C-99BB-940B524A05A7}" type="pres">
      <dgm:prSet presAssocID="{93BD96DC-1AE5-F742-9169-328C3C796AAB}" presName="composite" presStyleCnt="0"/>
      <dgm:spPr/>
    </dgm:pt>
    <dgm:pt modelId="{B924C209-3139-ED4C-82E7-9AE3B9660A7E}" type="pres">
      <dgm:prSet presAssocID="{93BD96DC-1AE5-F742-9169-328C3C796AAB}" presName="ParentText" presStyleLbl="node1" presStyleIdx="3" presStyleCnt="4" custScaleX="169321">
        <dgm:presLayoutVars>
          <dgm:chMax val="1"/>
          <dgm:chPref val="1"/>
          <dgm:bulletEnabled val="1"/>
        </dgm:presLayoutVars>
      </dgm:prSet>
      <dgm:spPr/>
    </dgm:pt>
  </dgm:ptLst>
  <dgm:cxnLst>
    <dgm:cxn modelId="{C251DF2B-C36E-5142-B6CE-1738593F26AC}" type="presOf" srcId="{93BD96DC-1AE5-F742-9169-328C3C796AAB}" destId="{B924C209-3139-ED4C-82E7-9AE3B9660A7E}" srcOrd="0" destOrd="0" presId="urn:microsoft.com/office/officeart/2005/8/layout/StepDownProcess"/>
    <dgm:cxn modelId="{E2097563-2F93-4C46-BB49-5D45A7ADA8E3}" srcId="{6369EF25-F36F-EF47-9911-3E685E30CD46}" destId="{93BD96DC-1AE5-F742-9169-328C3C796AAB}" srcOrd="3" destOrd="0" parTransId="{5F5B97E3-E3AB-0A4B-B241-CFDA00341C33}" sibTransId="{E583130E-5B3C-4144-B17A-7551F752C2F4}"/>
    <dgm:cxn modelId="{6611D16A-AFDF-8F41-A05B-D8043FFB63F3}" type="presOf" srcId="{554EE37C-7E06-E54E-B890-BD1320B3AF18}" destId="{0B2AD4E3-55CC-9B49-883A-9E29D4E9BB87}" srcOrd="0" destOrd="0" presId="urn:microsoft.com/office/officeart/2005/8/layout/StepDownProcess"/>
    <dgm:cxn modelId="{62DBCA6B-348C-5544-A0F1-6173B970EF87}" srcId="{6369EF25-F36F-EF47-9911-3E685E30CD46}" destId="{EDCA1D06-F24F-804C-9990-788AE26C199C}" srcOrd="2" destOrd="0" parTransId="{7A2DA826-AFAA-2447-A6D7-4999F3CCBE44}" sibTransId="{14C89665-72ED-494D-AFE9-6F04CA9FC897}"/>
    <dgm:cxn modelId="{4A3A488C-8018-9340-831D-67E9AECC625E}" type="presOf" srcId="{6369EF25-F36F-EF47-9911-3E685E30CD46}" destId="{49872170-F19E-6442-8FAF-73BD5E1FB5E2}" srcOrd="0" destOrd="0" presId="urn:microsoft.com/office/officeart/2005/8/layout/StepDownProcess"/>
    <dgm:cxn modelId="{6696988F-C758-9F40-B8DF-451D7DAEE8D2}" srcId="{6369EF25-F36F-EF47-9911-3E685E30CD46}" destId="{554EE37C-7E06-E54E-B890-BD1320B3AF18}" srcOrd="1" destOrd="0" parTransId="{1D94A52B-5E07-534C-9EBB-A7B6432FC8CB}" sibTransId="{230CB98C-A541-C741-B8AA-839F83D96480}"/>
    <dgm:cxn modelId="{A7248795-4F5C-DE49-BF7E-4D3BEBA37BEA}" type="presOf" srcId="{209F47C7-5639-A540-B9BD-A8ACCE2B107F}" destId="{D1633234-05B2-6A43-BEDC-D3EF8CD7B0BE}" srcOrd="0" destOrd="0" presId="urn:microsoft.com/office/officeart/2005/8/layout/StepDownProcess"/>
    <dgm:cxn modelId="{511796B1-AA8B-AF40-8E49-8E06D3D676A0}" type="presOf" srcId="{EDCA1D06-F24F-804C-9990-788AE26C199C}" destId="{C994C012-08FA-F64F-B26C-438AA7E204EB}" srcOrd="0" destOrd="0" presId="urn:microsoft.com/office/officeart/2005/8/layout/StepDownProcess"/>
    <dgm:cxn modelId="{E8939CCC-01A1-954F-8968-282ABDAD81B3}" srcId="{6369EF25-F36F-EF47-9911-3E685E30CD46}" destId="{209F47C7-5639-A540-B9BD-A8ACCE2B107F}" srcOrd="0" destOrd="0" parTransId="{0A6173E1-1C80-AA4F-BE7D-FF3BCCB6B7F7}" sibTransId="{32ED26A8-9D48-5646-876E-0C83BA6DD31B}"/>
    <dgm:cxn modelId="{E79655F2-5949-3C4D-B22C-C517853F16B2}" type="presParOf" srcId="{49872170-F19E-6442-8FAF-73BD5E1FB5E2}" destId="{7C47D56C-0908-E049-B2D0-61CBF6382655}" srcOrd="0" destOrd="0" presId="urn:microsoft.com/office/officeart/2005/8/layout/StepDownProcess"/>
    <dgm:cxn modelId="{F83270CD-403B-C646-8299-7C793665528D}" type="presParOf" srcId="{7C47D56C-0908-E049-B2D0-61CBF6382655}" destId="{942F2ACC-CEF8-D54D-96A8-7054B915BE30}" srcOrd="0" destOrd="0" presId="urn:microsoft.com/office/officeart/2005/8/layout/StepDownProcess"/>
    <dgm:cxn modelId="{A270CC6F-B920-E448-B659-395180AD977B}" type="presParOf" srcId="{7C47D56C-0908-E049-B2D0-61CBF6382655}" destId="{D1633234-05B2-6A43-BEDC-D3EF8CD7B0BE}" srcOrd="1" destOrd="0" presId="urn:microsoft.com/office/officeart/2005/8/layout/StepDownProcess"/>
    <dgm:cxn modelId="{C516EC7A-0D5A-734C-BA27-3E2DA08CCB50}" type="presParOf" srcId="{7C47D56C-0908-E049-B2D0-61CBF6382655}" destId="{40EA53C6-3DB3-5740-BD02-F6063A219AF4}" srcOrd="2" destOrd="0" presId="urn:microsoft.com/office/officeart/2005/8/layout/StepDownProcess"/>
    <dgm:cxn modelId="{EB74277E-4BF5-5F43-A264-68F75526E359}" type="presParOf" srcId="{49872170-F19E-6442-8FAF-73BD5E1FB5E2}" destId="{3BB009C9-68BF-E64A-8968-B39BCA2160C6}" srcOrd="1" destOrd="0" presId="urn:microsoft.com/office/officeart/2005/8/layout/StepDownProcess"/>
    <dgm:cxn modelId="{44BA8BCE-69E5-444F-B22C-786E91F6690C}" type="presParOf" srcId="{49872170-F19E-6442-8FAF-73BD5E1FB5E2}" destId="{553EAD18-0B0F-B74A-A05C-D1174369AB59}" srcOrd="2" destOrd="0" presId="urn:microsoft.com/office/officeart/2005/8/layout/StepDownProcess"/>
    <dgm:cxn modelId="{4971EBE3-CCAE-6B42-9B5F-02481DE9D651}" type="presParOf" srcId="{553EAD18-0B0F-B74A-A05C-D1174369AB59}" destId="{FCAEDF15-57C0-724F-A25F-7CF53A32A45A}" srcOrd="0" destOrd="0" presId="urn:microsoft.com/office/officeart/2005/8/layout/StepDownProcess"/>
    <dgm:cxn modelId="{42A4B60B-C4B1-9444-820E-555A4481E304}" type="presParOf" srcId="{553EAD18-0B0F-B74A-A05C-D1174369AB59}" destId="{0B2AD4E3-55CC-9B49-883A-9E29D4E9BB87}" srcOrd="1" destOrd="0" presId="urn:microsoft.com/office/officeart/2005/8/layout/StepDownProcess"/>
    <dgm:cxn modelId="{E389FD84-2EFA-9C4B-BA26-C4A9D90E90C8}" type="presParOf" srcId="{553EAD18-0B0F-B74A-A05C-D1174369AB59}" destId="{CD495BE7-8801-8443-9F46-1FD403182E23}" srcOrd="2" destOrd="0" presId="urn:microsoft.com/office/officeart/2005/8/layout/StepDownProcess"/>
    <dgm:cxn modelId="{C0525308-0755-5949-A05E-16FEABEC2E17}" type="presParOf" srcId="{49872170-F19E-6442-8FAF-73BD5E1FB5E2}" destId="{AC36325A-53DF-EF44-810D-217045CE8077}" srcOrd="3" destOrd="0" presId="urn:microsoft.com/office/officeart/2005/8/layout/StepDownProcess"/>
    <dgm:cxn modelId="{9BA6A96B-60B5-A042-B85D-102FE4F959F4}" type="presParOf" srcId="{49872170-F19E-6442-8FAF-73BD5E1FB5E2}" destId="{778A4820-C529-3441-9AB2-DDE106992625}" srcOrd="4" destOrd="0" presId="urn:microsoft.com/office/officeart/2005/8/layout/StepDownProcess"/>
    <dgm:cxn modelId="{6F736A5F-6DC3-B845-A05D-CC2ADD5B6883}" type="presParOf" srcId="{778A4820-C529-3441-9AB2-DDE106992625}" destId="{D300EB73-F668-C540-AE7F-51F55D44EB46}" srcOrd="0" destOrd="0" presId="urn:microsoft.com/office/officeart/2005/8/layout/StepDownProcess"/>
    <dgm:cxn modelId="{4F15A5C1-2648-B047-9D15-844320C89549}" type="presParOf" srcId="{778A4820-C529-3441-9AB2-DDE106992625}" destId="{C994C012-08FA-F64F-B26C-438AA7E204EB}" srcOrd="1" destOrd="0" presId="urn:microsoft.com/office/officeart/2005/8/layout/StepDownProcess"/>
    <dgm:cxn modelId="{3F50C518-8384-8349-9E3A-88C060E2B7DD}" type="presParOf" srcId="{778A4820-C529-3441-9AB2-DDE106992625}" destId="{9B0DE378-5525-A742-B12B-189F53079EF7}" srcOrd="2" destOrd="0" presId="urn:microsoft.com/office/officeart/2005/8/layout/StepDownProcess"/>
    <dgm:cxn modelId="{F6A94AE9-9CC3-5D46-A17E-5357127CB3E4}" type="presParOf" srcId="{49872170-F19E-6442-8FAF-73BD5E1FB5E2}" destId="{9F607E4C-8F0D-D941-A466-652DD0CE3D83}" srcOrd="5" destOrd="0" presId="urn:microsoft.com/office/officeart/2005/8/layout/StepDownProcess"/>
    <dgm:cxn modelId="{4EF7577E-C3A5-8D40-9AC5-AB5E416D9BA8}" type="presParOf" srcId="{49872170-F19E-6442-8FAF-73BD5E1FB5E2}" destId="{2BBBFC78-ADE1-904C-99BB-940B524A05A7}" srcOrd="6" destOrd="0" presId="urn:microsoft.com/office/officeart/2005/8/layout/StepDownProcess"/>
    <dgm:cxn modelId="{9AAC9E65-95BA-924D-866E-28758FE02C65}" type="presParOf" srcId="{2BBBFC78-ADE1-904C-99BB-940B524A05A7}" destId="{B924C209-3139-ED4C-82E7-9AE3B9660A7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0845674-BEAA-A446-ADEA-C3D45447E46A}" type="doc">
      <dgm:prSet loTypeId="urn:microsoft.com/office/officeart/2008/layout/VerticalCurvedList" loCatId="process" qsTypeId="urn:microsoft.com/office/officeart/2005/8/quickstyle/simple1" qsCatId="simple" csTypeId="urn:microsoft.com/office/officeart/2005/8/colors/accent1_2" csCatId="accent1" phldr="1"/>
      <dgm:spPr/>
      <dgm:t>
        <a:bodyPr/>
        <a:lstStyle/>
        <a:p>
          <a:endParaRPr lang="en-US"/>
        </a:p>
      </dgm:t>
    </dgm:pt>
    <dgm:pt modelId="{4C0D5517-BFF8-A343-A240-840F1C86E736}">
      <dgm:prSet custT="1"/>
      <dgm:spPr>
        <a:solidFill>
          <a:srgbClr val="002060"/>
        </a:solidFill>
      </dgm:spPr>
      <dgm:t>
        <a:bodyPr/>
        <a:lstStyle/>
        <a:p>
          <a:r>
            <a:rPr lang="en-US" sz="2600" dirty="0"/>
            <a:t>Proactive</a:t>
          </a:r>
        </a:p>
      </dgm:t>
    </dgm:pt>
    <dgm:pt modelId="{16EE6ED7-1075-0B44-A8CC-5567903E832B}" type="parTrans" cxnId="{B5145D1B-4579-B240-9688-92CA05E58563}">
      <dgm:prSet/>
      <dgm:spPr/>
      <dgm:t>
        <a:bodyPr/>
        <a:lstStyle/>
        <a:p>
          <a:endParaRPr lang="en-US"/>
        </a:p>
      </dgm:t>
    </dgm:pt>
    <dgm:pt modelId="{A4F23D20-CBA6-1848-97EA-5226262FE09A}" type="sibTrans" cxnId="{B5145D1B-4579-B240-9688-92CA05E58563}">
      <dgm:prSet/>
      <dgm:spPr/>
      <dgm:t>
        <a:bodyPr/>
        <a:lstStyle/>
        <a:p>
          <a:endParaRPr lang="en-US"/>
        </a:p>
      </dgm:t>
    </dgm:pt>
    <dgm:pt modelId="{152429E9-1B0A-A146-A34B-FC4358158D92}">
      <dgm:prSet custT="1"/>
      <dgm:spPr>
        <a:solidFill>
          <a:srgbClr val="002060"/>
        </a:solidFill>
      </dgm:spPr>
      <dgm:t>
        <a:bodyPr/>
        <a:lstStyle/>
        <a:p>
          <a:r>
            <a:rPr lang="en-US" sz="2600" dirty="0"/>
            <a:t>Collaborative</a:t>
          </a:r>
        </a:p>
      </dgm:t>
    </dgm:pt>
    <dgm:pt modelId="{0AE696E6-AA67-0542-A8E3-DD351C7DF258}" type="parTrans" cxnId="{CBF1D371-E5D6-B543-BB48-AF030CBCFF70}">
      <dgm:prSet/>
      <dgm:spPr/>
      <dgm:t>
        <a:bodyPr/>
        <a:lstStyle/>
        <a:p>
          <a:endParaRPr lang="en-US"/>
        </a:p>
      </dgm:t>
    </dgm:pt>
    <dgm:pt modelId="{91B57EC6-F09A-0741-8A35-D4034E9CFCE9}" type="sibTrans" cxnId="{CBF1D371-E5D6-B543-BB48-AF030CBCFF70}">
      <dgm:prSet/>
      <dgm:spPr/>
      <dgm:t>
        <a:bodyPr/>
        <a:lstStyle/>
        <a:p>
          <a:endParaRPr lang="en-US"/>
        </a:p>
      </dgm:t>
    </dgm:pt>
    <dgm:pt modelId="{D03CD36E-B3AA-DB4B-961F-C02174D40BD5}">
      <dgm:prSet custT="1"/>
      <dgm:spPr>
        <a:solidFill>
          <a:srgbClr val="002060"/>
        </a:solidFill>
      </dgm:spPr>
      <dgm:t>
        <a:bodyPr/>
        <a:lstStyle/>
        <a:p>
          <a:r>
            <a:rPr lang="en-US" sz="2600" dirty="0"/>
            <a:t>Organized</a:t>
          </a:r>
        </a:p>
      </dgm:t>
    </dgm:pt>
    <dgm:pt modelId="{00A65B1C-72F6-F34C-AEF2-5A3A514EEA12}" type="parTrans" cxnId="{800FEC0D-A1DA-D54C-A5D0-83C22F6C0C59}">
      <dgm:prSet/>
      <dgm:spPr/>
      <dgm:t>
        <a:bodyPr/>
        <a:lstStyle/>
        <a:p>
          <a:endParaRPr lang="en-US"/>
        </a:p>
      </dgm:t>
    </dgm:pt>
    <dgm:pt modelId="{994C1230-96DB-0E40-BD56-319B5834D33D}" type="sibTrans" cxnId="{800FEC0D-A1DA-D54C-A5D0-83C22F6C0C59}">
      <dgm:prSet/>
      <dgm:spPr/>
      <dgm:t>
        <a:bodyPr/>
        <a:lstStyle/>
        <a:p>
          <a:endParaRPr lang="en-US"/>
        </a:p>
      </dgm:t>
    </dgm:pt>
    <dgm:pt modelId="{748AD11E-30DE-DE48-98D8-181679573737}">
      <dgm:prSet custT="1"/>
      <dgm:spPr>
        <a:solidFill>
          <a:srgbClr val="002060"/>
        </a:solidFill>
      </dgm:spPr>
      <dgm:t>
        <a:bodyPr/>
        <a:lstStyle/>
        <a:p>
          <a:r>
            <a:rPr lang="en-US" sz="2600" dirty="0"/>
            <a:t>Development of others</a:t>
          </a:r>
        </a:p>
      </dgm:t>
    </dgm:pt>
    <dgm:pt modelId="{C34ABA65-1355-AE44-B7AD-AA90503F9F2B}" type="parTrans" cxnId="{37C505E4-36B9-6B43-9A6A-917FB5AB2296}">
      <dgm:prSet/>
      <dgm:spPr/>
      <dgm:t>
        <a:bodyPr/>
        <a:lstStyle/>
        <a:p>
          <a:endParaRPr lang="en-US"/>
        </a:p>
      </dgm:t>
    </dgm:pt>
    <dgm:pt modelId="{70112CAD-0A8E-194B-8E24-95A5330DB851}" type="sibTrans" cxnId="{37C505E4-36B9-6B43-9A6A-917FB5AB2296}">
      <dgm:prSet/>
      <dgm:spPr/>
      <dgm:t>
        <a:bodyPr/>
        <a:lstStyle/>
        <a:p>
          <a:endParaRPr lang="en-US"/>
        </a:p>
      </dgm:t>
    </dgm:pt>
    <dgm:pt modelId="{67640437-94F7-1247-B22B-7B42CE5F8D7C}" type="pres">
      <dgm:prSet presAssocID="{90845674-BEAA-A446-ADEA-C3D45447E46A}" presName="Name0" presStyleCnt="0">
        <dgm:presLayoutVars>
          <dgm:chMax val="7"/>
          <dgm:chPref val="7"/>
          <dgm:dir/>
        </dgm:presLayoutVars>
      </dgm:prSet>
      <dgm:spPr/>
    </dgm:pt>
    <dgm:pt modelId="{205E0FA3-26C5-8A4A-9C50-2B1DCB514441}" type="pres">
      <dgm:prSet presAssocID="{90845674-BEAA-A446-ADEA-C3D45447E46A}" presName="Name1" presStyleCnt="0"/>
      <dgm:spPr/>
    </dgm:pt>
    <dgm:pt modelId="{171B86E9-61FF-EC4A-A1A1-A5CA3E8985EB}" type="pres">
      <dgm:prSet presAssocID="{90845674-BEAA-A446-ADEA-C3D45447E46A}" presName="cycle" presStyleCnt="0"/>
      <dgm:spPr/>
    </dgm:pt>
    <dgm:pt modelId="{F5A8F67E-1D11-4141-806D-F7C29CE5F664}" type="pres">
      <dgm:prSet presAssocID="{90845674-BEAA-A446-ADEA-C3D45447E46A}" presName="srcNode" presStyleLbl="node1" presStyleIdx="0" presStyleCnt="4"/>
      <dgm:spPr/>
    </dgm:pt>
    <dgm:pt modelId="{CB0DC359-479A-7640-86A7-BE4BFDFC33AB}" type="pres">
      <dgm:prSet presAssocID="{90845674-BEAA-A446-ADEA-C3D45447E46A}" presName="conn" presStyleLbl="parChTrans1D2" presStyleIdx="0" presStyleCnt="1"/>
      <dgm:spPr/>
    </dgm:pt>
    <dgm:pt modelId="{860ACDA5-81D7-5448-B685-171F96126685}" type="pres">
      <dgm:prSet presAssocID="{90845674-BEAA-A446-ADEA-C3D45447E46A}" presName="extraNode" presStyleLbl="node1" presStyleIdx="0" presStyleCnt="4"/>
      <dgm:spPr/>
    </dgm:pt>
    <dgm:pt modelId="{2F0C348D-32FA-8148-A44A-DDAC79FB6E88}" type="pres">
      <dgm:prSet presAssocID="{90845674-BEAA-A446-ADEA-C3D45447E46A}" presName="dstNode" presStyleLbl="node1" presStyleIdx="0" presStyleCnt="4"/>
      <dgm:spPr/>
    </dgm:pt>
    <dgm:pt modelId="{FE54EBEA-D7AA-0E43-92EA-83AA0FF975E2}" type="pres">
      <dgm:prSet presAssocID="{4C0D5517-BFF8-A343-A240-840F1C86E736}" presName="text_1" presStyleLbl="node1" presStyleIdx="0" presStyleCnt="4">
        <dgm:presLayoutVars>
          <dgm:bulletEnabled val="1"/>
        </dgm:presLayoutVars>
      </dgm:prSet>
      <dgm:spPr/>
    </dgm:pt>
    <dgm:pt modelId="{A48CEB8C-6AB9-3B4C-8430-8B1594F7FB10}" type="pres">
      <dgm:prSet presAssocID="{4C0D5517-BFF8-A343-A240-840F1C86E736}" presName="accent_1" presStyleCnt="0"/>
      <dgm:spPr/>
    </dgm:pt>
    <dgm:pt modelId="{428426A4-132B-6E42-8F12-4B5EAC448A95}" type="pres">
      <dgm:prSet presAssocID="{4C0D5517-BFF8-A343-A240-840F1C86E736}" presName="accentRepeatNode" presStyleLbl="solidFgAcc1" presStyleIdx="0" presStyleCnt="4"/>
      <dgm:spPr/>
    </dgm:pt>
    <dgm:pt modelId="{526B595A-5AAA-B44B-9427-199D54F91AFC}" type="pres">
      <dgm:prSet presAssocID="{152429E9-1B0A-A146-A34B-FC4358158D92}" presName="text_2" presStyleLbl="node1" presStyleIdx="1" presStyleCnt="4">
        <dgm:presLayoutVars>
          <dgm:bulletEnabled val="1"/>
        </dgm:presLayoutVars>
      </dgm:prSet>
      <dgm:spPr/>
    </dgm:pt>
    <dgm:pt modelId="{D39A7778-6FC9-3E41-8CF8-A72D8F0D1F17}" type="pres">
      <dgm:prSet presAssocID="{152429E9-1B0A-A146-A34B-FC4358158D92}" presName="accent_2" presStyleCnt="0"/>
      <dgm:spPr/>
    </dgm:pt>
    <dgm:pt modelId="{89C26B63-A3FA-E14A-A934-9F9BC10D9027}" type="pres">
      <dgm:prSet presAssocID="{152429E9-1B0A-A146-A34B-FC4358158D92}" presName="accentRepeatNode" presStyleLbl="solidFgAcc1" presStyleIdx="1" presStyleCnt="4"/>
      <dgm:spPr/>
    </dgm:pt>
    <dgm:pt modelId="{30AD22E0-DC68-664C-BB76-001246FCB6E7}" type="pres">
      <dgm:prSet presAssocID="{D03CD36E-B3AA-DB4B-961F-C02174D40BD5}" presName="text_3" presStyleLbl="node1" presStyleIdx="2" presStyleCnt="4">
        <dgm:presLayoutVars>
          <dgm:bulletEnabled val="1"/>
        </dgm:presLayoutVars>
      </dgm:prSet>
      <dgm:spPr/>
    </dgm:pt>
    <dgm:pt modelId="{ABFA1A15-3102-D042-A643-0A4BC0A2806A}" type="pres">
      <dgm:prSet presAssocID="{D03CD36E-B3AA-DB4B-961F-C02174D40BD5}" presName="accent_3" presStyleCnt="0"/>
      <dgm:spPr/>
    </dgm:pt>
    <dgm:pt modelId="{053A4A10-25B8-DD4C-8D1A-C36A66714485}" type="pres">
      <dgm:prSet presAssocID="{D03CD36E-B3AA-DB4B-961F-C02174D40BD5}" presName="accentRepeatNode" presStyleLbl="solidFgAcc1" presStyleIdx="2" presStyleCnt="4"/>
      <dgm:spPr/>
    </dgm:pt>
    <dgm:pt modelId="{724459AA-D0CD-D94F-90BA-D23990D9FE88}" type="pres">
      <dgm:prSet presAssocID="{748AD11E-30DE-DE48-98D8-181679573737}" presName="text_4" presStyleLbl="node1" presStyleIdx="3" presStyleCnt="4">
        <dgm:presLayoutVars>
          <dgm:bulletEnabled val="1"/>
        </dgm:presLayoutVars>
      </dgm:prSet>
      <dgm:spPr/>
    </dgm:pt>
    <dgm:pt modelId="{7C2781F9-3034-D444-9C01-9D4C64EC1605}" type="pres">
      <dgm:prSet presAssocID="{748AD11E-30DE-DE48-98D8-181679573737}" presName="accent_4" presStyleCnt="0"/>
      <dgm:spPr/>
    </dgm:pt>
    <dgm:pt modelId="{2B4C4C16-9681-EB4C-BA5B-CC2CFC98422B}" type="pres">
      <dgm:prSet presAssocID="{748AD11E-30DE-DE48-98D8-181679573737}" presName="accentRepeatNode" presStyleLbl="solidFgAcc1" presStyleIdx="3" presStyleCnt="4"/>
      <dgm:spPr/>
    </dgm:pt>
  </dgm:ptLst>
  <dgm:cxnLst>
    <dgm:cxn modelId="{A751000A-8A5D-334C-A91A-19D444E5101F}" type="presOf" srcId="{D03CD36E-B3AA-DB4B-961F-C02174D40BD5}" destId="{30AD22E0-DC68-664C-BB76-001246FCB6E7}" srcOrd="0" destOrd="0" presId="urn:microsoft.com/office/officeart/2008/layout/VerticalCurvedList"/>
    <dgm:cxn modelId="{800FEC0D-A1DA-D54C-A5D0-83C22F6C0C59}" srcId="{90845674-BEAA-A446-ADEA-C3D45447E46A}" destId="{D03CD36E-B3AA-DB4B-961F-C02174D40BD5}" srcOrd="2" destOrd="0" parTransId="{00A65B1C-72F6-F34C-AEF2-5A3A514EEA12}" sibTransId="{994C1230-96DB-0E40-BD56-319B5834D33D}"/>
    <dgm:cxn modelId="{B5145D1B-4579-B240-9688-92CA05E58563}" srcId="{90845674-BEAA-A446-ADEA-C3D45447E46A}" destId="{4C0D5517-BFF8-A343-A240-840F1C86E736}" srcOrd="0" destOrd="0" parTransId="{16EE6ED7-1075-0B44-A8CC-5567903E832B}" sibTransId="{A4F23D20-CBA6-1848-97EA-5226262FE09A}"/>
    <dgm:cxn modelId="{6358FA1E-F473-0049-A03A-CEBF5E77E148}" type="presOf" srcId="{90845674-BEAA-A446-ADEA-C3D45447E46A}" destId="{67640437-94F7-1247-B22B-7B42CE5F8D7C}" srcOrd="0" destOrd="0" presId="urn:microsoft.com/office/officeart/2008/layout/VerticalCurvedList"/>
    <dgm:cxn modelId="{1986AD52-C4F9-8E47-89E9-F19BC4AF10E6}" type="presOf" srcId="{A4F23D20-CBA6-1848-97EA-5226262FE09A}" destId="{CB0DC359-479A-7640-86A7-BE4BFDFC33AB}" srcOrd="0" destOrd="0" presId="urn:microsoft.com/office/officeart/2008/layout/VerticalCurvedList"/>
    <dgm:cxn modelId="{B8E9E36B-BD8E-EE42-8684-8436235A8CB9}" type="presOf" srcId="{4C0D5517-BFF8-A343-A240-840F1C86E736}" destId="{FE54EBEA-D7AA-0E43-92EA-83AA0FF975E2}" srcOrd="0" destOrd="0" presId="urn:microsoft.com/office/officeart/2008/layout/VerticalCurvedList"/>
    <dgm:cxn modelId="{CBF1D371-E5D6-B543-BB48-AF030CBCFF70}" srcId="{90845674-BEAA-A446-ADEA-C3D45447E46A}" destId="{152429E9-1B0A-A146-A34B-FC4358158D92}" srcOrd="1" destOrd="0" parTransId="{0AE696E6-AA67-0542-A8E3-DD351C7DF258}" sibTransId="{91B57EC6-F09A-0741-8A35-D4034E9CFCE9}"/>
    <dgm:cxn modelId="{BE081889-6394-C147-B908-BE50084DB195}" type="presOf" srcId="{748AD11E-30DE-DE48-98D8-181679573737}" destId="{724459AA-D0CD-D94F-90BA-D23990D9FE88}" srcOrd="0" destOrd="0" presId="urn:microsoft.com/office/officeart/2008/layout/VerticalCurvedList"/>
    <dgm:cxn modelId="{37C505E4-36B9-6B43-9A6A-917FB5AB2296}" srcId="{90845674-BEAA-A446-ADEA-C3D45447E46A}" destId="{748AD11E-30DE-DE48-98D8-181679573737}" srcOrd="3" destOrd="0" parTransId="{C34ABA65-1355-AE44-B7AD-AA90503F9F2B}" sibTransId="{70112CAD-0A8E-194B-8E24-95A5330DB851}"/>
    <dgm:cxn modelId="{6A040FE4-3142-B44F-9D0F-1E95BB5990F7}" type="presOf" srcId="{152429E9-1B0A-A146-A34B-FC4358158D92}" destId="{526B595A-5AAA-B44B-9427-199D54F91AFC}" srcOrd="0" destOrd="0" presId="urn:microsoft.com/office/officeart/2008/layout/VerticalCurvedList"/>
    <dgm:cxn modelId="{BFDCBDCD-8A92-5B47-AB6B-391985E720F2}" type="presParOf" srcId="{67640437-94F7-1247-B22B-7B42CE5F8D7C}" destId="{205E0FA3-26C5-8A4A-9C50-2B1DCB514441}" srcOrd="0" destOrd="0" presId="urn:microsoft.com/office/officeart/2008/layout/VerticalCurvedList"/>
    <dgm:cxn modelId="{0E57FDB8-F61B-B442-B92B-059F37C1CE74}" type="presParOf" srcId="{205E0FA3-26C5-8A4A-9C50-2B1DCB514441}" destId="{171B86E9-61FF-EC4A-A1A1-A5CA3E8985EB}" srcOrd="0" destOrd="0" presId="urn:microsoft.com/office/officeart/2008/layout/VerticalCurvedList"/>
    <dgm:cxn modelId="{93994AA8-70FA-0D42-9AF8-026A806FB3C0}" type="presParOf" srcId="{171B86E9-61FF-EC4A-A1A1-A5CA3E8985EB}" destId="{F5A8F67E-1D11-4141-806D-F7C29CE5F664}" srcOrd="0" destOrd="0" presId="urn:microsoft.com/office/officeart/2008/layout/VerticalCurvedList"/>
    <dgm:cxn modelId="{F379D52E-7ADE-8B44-AAAC-762714F3457B}" type="presParOf" srcId="{171B86E9-61FF-EC4A-A1A1-A5CA3E8985EB}" destId="{CB0DC359-479A-7640-86A7-BE4BFDFC33AB}" srcOrd="1" destOrd="0" presId="urn:microsoft.com/office/officeart/2008/layout/VerticalCurvedList"/>
    <dgm:cxn modelId="{E9F938A0-79D3-7246-90C6-F1F54BB38931}" type="presParOf" srcId="{171B86E9-61FF-EC4A-A1A1-A5CA3E8985EB}" destId="{860ACDA5-81D7-5448-B685-171F96126685}" srcOrd="2" destOrd="0" presId="urn:microsoft.com/office/officeart/2008/layout/VerticalCurvedList"/>
    <dgm:cxn modelId="{12BE73F2-EF47-1E42-B691-26D85CBE6D7E}" type="presParOf" srcId="{171B86E9-61FF-EC4A-A1A1-A5CA3E8985EB}" destId="{2F0C348D-32FA-8148-A44A-DDAC79FB6E88}" srcOrd="3" destOrd="0" presId="urn:microsoft.com/office/officeart/2008/layout/VerticalCurvedList"/>
    <dgm:cxn modelId="{06E79155-440A-3948-A7D1-F5274E34969A}" type="presParOf" srcId="{205E0FA3-26C5-8A4A-9C50-2B1DCB514441}" destId="{FE54EBEA-D7AA-0E43-92EA-83AA0FF975E2}" srcOrd="1" destOrd="0" presId="urn:microsoft.com/office/officeart/2008/layout/VerticalCurvedList"/>
    <dgm:cxn modelId="{15BAC1EF-EEAF-9A41-993A-24414F3382FB}" type="presParOf" srcId="{205E0FA3-26C5-8A4A-9C50-2B1DCB514441}" destId="{A48CEB8C-6AB9-3B4C-8430-8B1594F7FB10}" srcOrd="2" destOrd="0" presId="urn:microsoft.com/office/officeart/2008/layout/VerticalCurvedList"/>
    <dgm:cxn modelId="{84B467BF-D892-6E49-AFAE-E8B06FF20E78}" type="presParOf" srcId="{A48CEB8C-6AB9-3B4C-8430-8B1594F7FB10}" destId="{428426A4-132B-6E42-8F12-4B5EAC448A95}" srcOrd="0" destOrd="0" presId="urn:microsoft.com/office/officeart/2008/layout/VerticalCurvedList"/>
    <dgm:cxn modelId="{C86B8B53-26CF-D848-B521-71C4ABC94363}" type="presParOf" srcId="{205E0FA3-26C5-8A4A-9C50-2B1DCB514441}" destId="{526B595A-5AAA-B44B-9427-199D54F91AFC}" srcOrd="3" destOrd="0" presId="urn:microsoft.com/office/officeart/2008/layout/VerticalCurvedList"/>
    <dgm:cxn modelId="{6C296D2F-4F45-0247-9195-25194C8BAE52}" type="presParOf" srcId="{205E0FA3-26C5-8A4A-9C50-2B1DCB514441}" destId="{D39A7778-6FC9-3E41-8CF8-A72D8F0D1F17}" srcOrd="4" destOrd="0" presId="urn:microsoft.com/office/officeart/2008/layout/VerticalCurvedList"/>
    <dgm:cxn modelId="{D5348E61-A721-674D-AF08-FAD9FDBEA19D}" type="presParOf" srcId="{D39A7778-6FC9-3E41-8CF8-A72D8F0D1F17}" destId="{89C26B63-A3FA-E14A-A934-9F9BC10D9027}" srcOrd="0" destOrd="0" presId="urn:microsoft.com/office/officeart/2008/layout/VerticalCurvedList"/>
    <dgm:cxn modelId="{230A936C-AF7E-7449-BC85-EE2A1CBF1898}" type="presParOf" srcId="{205E0FA3-26C5-8A4A-9C50-2B1DCB514441}" destId="{30AD22E0-DC68-664C-BB76-001246FCB6E7}" srcOrd="5" destOrd="0" presId="urn:microsoft.com/office/officeart/2008/layout/VerticalCurvedList"/>
    <dgm:cxn modelId="{4B7D499E-6FE8-8745-84E9-F6A3FE0BF376}" type="presParOf" srcId="{205E0FA3-26C5-8A4A-9C50-2B1DCB514441}" destId="{ABFA1A15-3102-D042-A643-0A4BC0A2806A}" srcOrd="6" destOrd="0" presId="urn:microsoft.com/office/officeart/2008/layout/VerticalCurvedList"/>
    <dgm:cxn modelId="{D274338D-0DEC-0643-885F-132607280D4F}" type="presParOf" srcId="{ABFA1A15-3102-D042-A643-0A4BC0A2806A}" destId="{053A4A10-25B8-DD4C-8D1A-C36A66714485}" srcOrd="0" destOrd="0" presId="urn:microsoft.com/office/officeart/2008/layout/VerticalCurvedList"/>
    <dgm:cxn modelId="{2696BA79-CABA-F74A-8DE9-02A345C5C3A7}" type="presParOf" srcId="{205E0FA3-26C5-8A4A-9C50-2B1DCB514441}" destId="{724459AA-D0CD-D94F-90BA-D23990D9FE88}" srcOrd="7" destOrd="0" presId="urn:microsoft.com/office/officeart/2008/layout/VerticalCurvedList"/>
    <dgm:cxn modelId="{AB4EB94D-A7D2-E54B-B5A5-FF1E97C12B0A}" type="presParOf" srcId="{205E0FA3-26C5-8A4A-9C50-2B1DCB514441}" destId="{7C2781F9-3034-D444-9C01-9D4C64EC1605}" srcOrd="8" destOrd="0" presId="urn:microsoft.com/office/officeart/2008/layout/VerticalCurvedList"/>
    <dgm:cxn modelId="{59617992-2E23-C946-8EAC-B80728594DF8}" type="presParOf" srcId="{7C2781F9-3034-D444-9C01-9D4C64EC1605}" destId="{2B4C4C16-9681-EB4C-BA5B-CC2CFC98422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9A4A0B8-C986-DC45-A3B5-6D2D80F84DCB}" type="doc">
      <dgm:prSet loTypeId="urn:microsoft.com/office/officeart/2008/layout/VerticalCurvedList" loCatId="process" qsTypeId="urn:microsoft.com/office/officeart/2005/8/quickstyle/simple1" qsCatId="simple" csTypeId="urn:microsoft.com/office/officeart/2005/8/colors/accent1_2" csCatId="accent1" phldr="1"/>
      <dgm:spPr/>
      <dgm:t>
        <a:bodyPr/>
        <a:lstStyle/>
        <a:p>
          <a:endParaRPr lang="en-US"/>
        </a:p>
      </dgm:t>
    </dgm:pt>
    <dgm:pt modelId="{109BD45E-7501-AD4C-A65E-A2AA747A4081}">
      <dgm:prSet/>
      <dgm:spPr>
        <a:solidFill>
          <a:srgbClr val="002060"/>
        </a:solidFill>
      </dgm:spPr>
      <dgm:t>
        <a:bodyPr/>
        <a:lstStyle/>
        <a:p>
          <a:r>
            <a:rPr lang="en-US" dirty="0"/>
            <a:t>May struggle with delegating</a:t>
          </a:r>
        </a:p>
      </dgm:t>
    </dgm:pt>
    <dgm:pt modelId="{04209FB2-F0AA-9D42-A320-AE1647C61F1E}" type="parTrans" cxnId="{30A9E1F7-A912-A744-868D-9703FB50EDB6}">
      <dgm:prSet/>
      <dgm:spPr/>
      <dgm:t>
        <a:bodyPr/>
        <a:lstStyle/>
        <a:p>
          <a:endParaRPr lang="en-US"/>
        </a:p>
      </dgm:t>
    </dgm:pt>
    <dgm:pt modelId="{C1F16987-2F27-2648-8F76-6D6316900EC8}" type="sibTrans" cxnId="{30A9E1F7-A912-A744-868D-9703FB50EDB6}">
      <dgm:prSet/>
      <dgm:spPr/>
      <dgm:t>
        <a:bodyPr/>
        <a:lstStyle/>
        <a:p>
          <a:endParaRPr lang="en-US"/>
        </a:p>
      </dgm:t>
    </dgm:pt>
    <dgm:pt modelId="{140E9F7F-6A80-7B4E-AA00-DB1E6EFB849E}">
      <dgm:prSet/>
      <dgm:spPr>
        <a:solidFill>
          <a:srgbClr val="002060"/>
        </a:solidFill>
      </dgm:spPr>
      <dgm:t>
        <a:bodyPr/>
        <a:lstStyle/>
        <a:p>
          <a:r>
            <a:rPr lang="en-US" dirty="0"/>
            <a:t>Struggle going against existing processes</a:t>
          </a:r>
        </a:p>
      </dgm:t>
    </dgm:pt>
    <dgm:pt modelId="{0B6682A5-F8CC-CB44-B8F7-EA94C7B67678}" type="parTrans" cxnId="{B43E3EF7-2A71-9242-BEC0-477F05ACB051}">
      <dgm:prSet/>
      <dgm:spPr/>
      <dgm:t>
        <a:bodyPr/>
        <a:lstStyle/>
        <a:p>
          <a:endParaRPr lang="en-US"/>
        </a:p>
      </dgm:t>
    </dgm:pt>
    <dgm:pt modelId="{E0417377-759F-1945-B582-FE13F9CA588A}" type="sibTrans" cxnId="{B43E3EF7-2A71-9242-BEC0-477F05ACB051}">
      <dgm:prSet/>
      <dgm:spPr/>
      <dgm:t>
        <a:bodyPr/>
        <a:lstStyle/>
        <a:p>
          <a:endParaRPr lang="en-US"/>
        </a:p>
      </dgm:t>
    </dgm:pt>
    <dgm:pt modelId="{D93E722E-0A72-AC4A-ADFA-22801D9054F5}">
      <dgm:prSet/>
      <dgm:spPr>
        <a:solidFill>
          <a:srgbClr val="002060"/>
        </a:solidFill>
      </dgm:spPr>
      <dgm:t>
        <a:bodyPr/>
        <a:lstStyle/>
        <a:p>
          <a:r>
            <a:rPr lang="en-US" dirty="0"/>
            <a:t>Slow to make decisions that impact team</a:t>
          </a:r>
        </a:p>
      </dgm:t>
    </dgm:pt>
    <dgm:pt modelId="{3DF49473-F211-634C-ABB0-18EC6976D27A}" type="parTrans" cxnId="{063C4B0E-CD44-424A-869C-ADF4B608EF76}">
      <dgm:prSet/>
      <dgm:spPr/>
      <dgm:t>
        <a:bodyPr/>
        <a:lstStyle/>
        <a:p>
          <a:endParaRPr lang="en-US"/>
        </a:p>
      </dgm:t>
    </dgm:pt>
    <dgm:pt modelId="{F21439EC-3A4D-3446-98B4-A643A75C8E3A}" type="sibTrans" cxnId="{063C4B0E-CD44-424A-869C-ADF4B608EF76}">
      <dgm:prSet/>
      <dgm:spPr/>
      <dgm:t>
        <a:bodyPr/>
        <a:lstStyle/>
        <a:p>
          <a:endParaRPr lang="en-US"/>
        </a:p>
      </dgm:t>
    </dgm:pt>
    <dgm:pt modelId="{4BDFC728-B45E-4B49-BF2A-755D6D92437D}" type="pres">
      <dgm:prSet presAssocID="{89A4A0B8-C986-DC45-A3B5-6D2D80F84DCB}" presName="Name0" presStyleCnt="0">
        <dgm:presLayoutVars>
          <dgm:chMax val="7"/>
          <dgm:chPref val="7"/>
          <dgm:dir/>
        </dgm:presLayoutVars>
      </dgm:prSet>
      <dgm:spPr/>
    </dgm:pt>
    <dgm:pt modelId="{EFE2D4BE-05A0-AC41-8C0E-7A44A307B0A3}" type="pres">
      <dgm:prSet presAssocID="{89A4A0B8-C986-DC45-A3B5-6D2D80F84DCB}" presName="Name1" presStyleCnt="0"/>
      <dgm:spPr/>
    </dgm:pt>
    <dgm:pt modelId="{99089D26-6B87-C84B-A363-7B0851BC0C15}" type="pres">
      <dgm:prSet presAssocID="{89A4A0B8-C986-DC45-A3B5-6D2D80F84DCB}" presName="cycle" presStyleCnt="0"/>
      <dgm:spPr/>
    </dgm:pt>
    <dgm:pt modelId="{5CF7C6CB-0E33-2A43-9B01-46FF0E1F737E}" type="pres">
      <dgm:prSet presAssocID="{89A4A0B8-C986-DC45-A3B5-6D2D80F84DCB}" presName="srcNode" presStyleLbl="node1" presStyleIdx="0" presStyleCnt="3"/>
      <dgm:spPr/>
    </dgm:pt>
    <dgm:pt modelId="{DA1824F4-F202-B24B-8102-4FE1E49407E4}" type="pres">
      <dgm:prSet presAssocID="{89A4A0B8-C986-DC45-A3B5-6D2D80F84DCB}" presName="conn" presStyleLbl="parChTrans1D2" presStyleIdx="0" presStyleCnt="1"/>
      <dgm:spPr/>
    </dgm:pt>
    <dgm:pt modelId="{8B1EF8B5-E5FC-9646-823C-360BF2D2F715}" type="pres">
      <dgm:prSet presAssocID="{89A4A0B8-C986-DC45-A3B5-6D2D80F84DCB}" presName="extraNode" presStyleLbl="node1" presStyleIdx="0" presStyleCnt="3"/>
      <dgm:spPr/>
    </dgm:pt>
    <dgm:pt modelId="{23F9FBA4-2683-A246-9814-D9EB2C252078}" type="pres">
      <dgm:prSet presAssocID="{89A4A0B8-C986-DC45-A3B5-6D2D80F84DCB}" presName="dstNode" presStyleLbl="node1" presStyleIdx="0" presStyleCnt="3"/>
      <dgm:spPr/>
    </dgm:pt>
    <dgm:pt modelId="{148B6B6F-CA24-6646-9CBF-09A7D8188F7D}" type="pres">
      <dgm:prSet presAssocID="{109BD45E-7501-AD4C-A65E-A2AA747A4081}" presName="text_1" presStyleLbl="node1" presStyleIdx="0" presStyleCnt="3">
        <dgm:presLayoutVars>
          <dgm:bulletEnabled val="1"/>
        </dgm:presLayoutVars>
      </dgm:prSet>
      <dgm:spPr/>
    </dgm:pt>
    <dgm:pt modelId="{8AC1C28E-65C6-414F-B481-C97633D9E6CE}" type="pres">
      <dgm:prSet presAssocID="{109BD45E-7501-AD4C-A65E-A2AA747A4081}" presName="accent_1" presStyleCnt="0"/>
      <dgm:spPr/>
    </dgm:pt>
    <dgm:pt modelId="{B457AE0C-8737-FB45-82E6-9F379D64C5E6}" type="pres">
      <dgm:prSet presAssocID="{109BD45E-7501-AD4C-A65E-A2AA747A4081}" presName="accentRepeatNode" presStyleLbl="solidFgAcc1" presStyleIdx="0" presStyleCnt="3"/>
      <dgm:spPr/>
    </dgm:pt>
    <dgm:pt modelId="{6862B1AC-F95A-9B4F-AC40-422BA13A693E}" type="pres">
      <dgm:prSet presAssocID="{140E9F7F-6A80-7B4E-AA00-DB1E6EFB849E}" presName="text_2" presStyleLbl="node1" presStyleIdx="1" presStyleCnt="3">
        <dgm:presLayoutVars>
          <dgm:bulletEnabled val="1"/>
        </dgm:presLayoutVars>
      </dgm:prSet>
      <dgm:spPr/>
    </dgm:pt>
    <dgm:pt modelId="{B20A6703-C3AD-4842-B450-EFC99F4911D5}" type="pres">
      <dgm:prSet presAssocID="{140E9F7F-6A80-7B4E-AA00-DB1E6EFB849E}" presName="accent_2" presStyleCnt="0"/>
      <dgm:spPr/>
    </dgm:pt>
    <dgm:pt modelId="{10FDDE84-280F-1A48-B771-03A1ECA306CA}" type="pres">
      <dgm:prSet presAssocID="{140E9F7F-6A80-7B4E-AA00-DB1E6EFB849E}" presName="accentRepeatNode" presStyleLbl="solidFgAcc1" presStyleIdx="1" presStyleCnt="3"/>
      <dgm:spPr/>
    </dgm:pt>
    <dgm:pt modelId="{D548FC34-A035-0D4B-AA26-69991E9E22E2}" type="pres">
      <dgm:prSet presAssocID="{D93E722E-0A72-AC4A-ADFA-22801D9054F5}" presName="text_3" presStyleLbl="node1" presStyleIdx="2" presStyleCnt="3">
        <dgm:presLayoutVars>
          <dgm:bulletEnabled val="1"/>
        </dgm:presLayoutVars>
      </dgm:prSet>
      <dgm:spPr/>
    </dgm:pt>
    <dgm:pt modelId="{492D2EEA-CD15-A442-8BFC-AD09A3AA4911}" type="pres">
      <dgm:prSet presAssocID="{D93E722E-0A72-AC4A-ADFA-22801D9054F5}" presName="accent_3" presStyleCnt="0"/>
      <dgm:spPr/>
    </dgm:pt>
    <dgm:pt modelId="{07827FD9-392F-1E48-965C-92D4C7F261A3}" type="pres">
      <dgm:prSet presAssocID="{D93E722E-0A72-AC4A-ADFA-22801D9054F5}" presName="accentRepeatNode" presStyleLbl="solidFgAcc1" presStyleIdx="2" presStyleCnt="3"/>
      <dgm:spPr/>
    </dgm:pt>
  </dgm:ptLst>
  <dgm:cxnLst>
    <dgm:cxn modelId="{063C4B0E-CD44-424A-869C-ADF4B608EF76}" srcId="{89A4A0B8-C986-DC45-A3B5-6D2D80F84DCB}" destId="{D93E722E-0A72-AC4A-ADFA-22801D9054F5}" srcOrd="2" destOrd="0" parTransId="{3DF49473-F211-634C-ABB0-18EC6976D27A}" sibTransId="{F21439EC-3A4D-3446-98B4-A643A75C8E3A}"/>
    <dgm:cxn modelId="{157E0919-35C0-B74A-98E0-E14ADBF09FE5}" type="presOf" srcId="{89A4A0B8-C986-DC45-A3B5-6D2D80F84DCB}" destId="{4BDFC728-B45E-4B49-BF2A-755D6D92437D}" srcOrd="0" destOrd="0" presId="urn:microsoft.com/office/officeart/2008/layout/VerticalCurvedList"/>
    <dgm:cxn modelId="{1E6EF582-0C3A-F048-B474-BB392CF9AD8B}" type="presOf" srcId="{C1F16987-2F27-2648-8F76-6D6316900EC8}" destId="{DA1824F4-F202-B24B-8102-4FE1E49407E4}" srcOrd="0" destOrd="0" presId="urn:microsoft.com/office/officeart/2008/layout/VerticalCurvedList"/>
    <dgm:cxn modelId="{E07DAE9C-1674-CC45-BD57-FE502C24DB4A}" type="presOf" srcId="{109BD45E-7501-AD4C-A65E-A2AA747A4081}" destId="{148B6B6F-CA24-6646-9CBF-09A7D8188F7D}" srcOrd="0" destOrd="0" presId="urn:microsoft.com/office/officeart/2008/layout/VerticalCurvedList"/>
    <dgm:cxn modelId="{E689B69F-AF7E-5A42-8D09-EE9CE8CFF366}" type="presOf" srcId="{D93E722E-0A72-AC4A-ADFA-22801D9054F5}" destId="{D548FC34-A035-0D4B-AA26-69991E9E22E2}" srcOrd="0" destOrd="0" presId="urn:microsoft.com/office/officeart/2008/layout/VerticalCurvedList"/>
    <dgm:cxn modelId="{C7ABF8D4-3883-A94A-AC8B-982B0EA9BE57}" type="presOf" srcId="{140E9F7F-6A80-7B4E-AA00-DB1E6EFB849E}" destId="{6862B1AC-F95A-9B4F-AC40-422BA13A693E}" srcOrd="0" destOrd="0" presId="urn:microsoft.com/office/officeart/2008/layout/VerticalCurvedList"/>
    <dgm:cxn modelId="{B43E3EF7-2A71-9242-BEC0-477F05ACB051}" srcId="{89A4A0B8-C986-DC45-A3B5-6D2D80F84DCB}" destId="{140E9F7F-6A80-7B4E-AA00-DB1E6EFB849E}" srcOrd="1" destOrd="0" parTransId="{0B6682A5-F8CC-CB44-B8F7-EA94C7B67678}" sibTransId="{E0417377-759F-1945-B582-FE13F9CA588A}"/>
    <dgm:cxn modelId="{30A9E1F7-A912-A744-868D-9703FB50EDB6}" srcId="{89A4A0B8-C986-DC45-A3B5-6D2D80F84DCB}" destId="{109BD45E-7501-AD4C-A65E-A2AA747A4081}" srcOrd="0" destOrd="0" parTransId="{04209FB2-F0AA-9D42-A320-AE1647C61F1E}" sibTransId="{C1F16987-2F27-2648-8F76-6D6316900EC8}"/>
    <dgm:cxn modelId="{21AD1073-854E-4944-B293-F8A9537232BD}" type="presParOf" srcId="{4BDFC728-B45E-4B49-BF2A-755D6D92437D}" destId="{EFE2D4BE-05A0-AC41-8C0E-7A44A307B0A3}" srcOrd="0" destOrd="0" presId="urn:microsoft.com/office/officeart/2008/layout/VerticalCurvedList"/>
    <dgm:cxn modelId="{6C8429FE-4C65-624B-9862-C9FE1B17E09D}" type="presParOf" srcId="{EFE2D4BE-05A0-AC41-8C0E-7A44A307B0A3}" destId="{99089D26-6B87-C84B-A363-7B0851BC0C15}" srcOrd="0" destOrd="0" presId="urn:microsoft.com/office/officeart/2008/layout/VerticalCurvedList"/>
    <dgm:cxn modelId="{893955AF-1718-2F41-9010-F1D369E33A7B}" type="presParOf" srcId="{99089D26-6B87-C84B-A363-7B0851BC0C15}" destId="{5CF7C6CB-0E33-2A43-9B01-46FF0E1F737E}" srcOrd="0" destOrd="0" presId="urn:microsoft.com/office/officeart/2008/layout/VerticalCurvedList"/>
    <dgm:cxn modelId="{4EBBE64B-644E-B347-B203-C41555B5AA0A}" type="presParOf" srcId="{99089D26-6B87-C84B-A363-7B0851BC0C15}" destId="{DA1824F4-F202-B24B-8102-4FE1E49407E4}" srcOrd="1" destOrd="0" presId="urn:microsoft.com/office/officeart/2008/layout/VerticalCurvedList"/>
    <dgm:cxn modelId="{E1443737-F2F4-7E40-B2AF-F8CD8AC2F187}" type="presParOf" srcId="{99089D26-6B87-C84B-A363-7B0851BC0C15}" destId="{8B1EF8B5-E5FC-9646-823C-360BF2D2F715}" srcOrd="2" destOrd="0" presId="urn:microsoft.com/office/officeart/2008/layout/VerticalCurvedList"/>
    <dgm:cxn modelId="{74DA9F1F-9033-E947-B72B-0099D1F824F6}" type="presParOf" srcId="{99089D26-6B87-C84B-A363-7B0851BC0C15}" destId="{23F9FBA4-2683-A246-9814-D9EB2C252078}" srcOrd="3" destOrd="0" presId="urn:microsoft.com/office/officeart/2008/layout/VerticalCurvedList"/>
    <dgm:cxn modelId="{576CF2CC-4F47-5C4F-AC44-93CC9352E5A6}" type="presParOf" srcId="{EFE2D4BE-05A0-AC41-8C0E-7A44A307B0A3}" destId="{148B6B6F-CA24-6646-9CBF-09A7D8188F7D}" srcOrd="1" destOrd="0" presId="urn:microsoft.com/office/officeart/2008/layout/VerticalCurvedList"/>
    <dgm:cxn modelId="{2DDDF160-556D-9740-8980-1A8EFFDFDF33}" type="presParOf" srcId="{EFE2D4BE-05A0-AC41-8C0E-7A44A307B0A3}" destId="{8AC1C28E-65C6-414F-B481-C97633D9E6CE}" srcOrd="2" destOrd="0" presId="urn:microsoft.com/office/officeart/2008/layout/VerticalCurvedList"/>
    <dgm:cxn modelId="{7FC9DFA4-9337-6B47-8EAC-B84426C969D3}" type="presParOf" srcId="{8AC1C28E-65C6-414F-B481-C97633D9E6CE}" destId="{B457AE0C-8737-FB45-82E6-9F379D64C5E6}" srcOrd="0" destOrd="0" presId="urn:microsoft.com/office/officeart/2008/layout/VerticalCurvedList"/>
    <dgm:cxn modelId="{A687FCD9-351B-D74B-A59F-77BB4054A001}" type="presParOf" srcId="{EFE2D4BE-05A0-AC41-8C0E-7A44A307B0A3}" destId="{6862B1AC-F95A-9B4F-AC40-422BA13A693E}" srcOrd="3" destOrd="0" presId="urn:microsoft.com/office/officeart/2008/layout/VerticalCurvedList"/>
    <dgm:cxn modelId="{13B79061-B436-234C-B90C-7A4D4659E556}" type="presParOf" srcId="{EFE2D4BE-05A0-AC41-8C0E-7A44A307B0A3}" destId="{B20A6703-C3AD-4842-B450-EFC99F4911D5}" srcOrd="4" destOrd="0" presId="urn:microsoft.com/office/officeart/2008/layout/VerticalCurvedList"/>
    <dgm:cxn modelId="{6D5FEB7F-339C-A743-A56D-6EA6C3910CB4}" type="presParOf" srcId="{B20A6703-C3AD-4842-B450-EFC99F4911D5}" destId="{10FDDE84-280F-1A48-B771-03A1ECA306CA}" srcOrd="0" destOrd="0" presId="urn:microsoft.com/office/officeart/2008/layout/VerticalCurvedList"/>
    <dgm:cxn modelId="{878600A3-C8EB-3940-BA7F-D323578E59EE}" type="presParOf" srcId="{EFE2D4BE-05A0-AC41-8C0E-7A44A307B0A3}" destId="{D548FC34-A035-0D4B-AA26-69991E9E22E2}" srcOrd="5" destOrd="0" presId="urn:microsoft.com/office/officeart/2008/layout/VerticalCurvedList"/>
    <dgm:cxn modelId="{408B895F-25E3-8842-A463-761665A88C81}" type="presParOf" srcId="{EFE2D4BE-05A0-AC41-8C0E-7A44A307B0A3}" destId="{492D2EEA-CD15-A442-8BFC-AD09A3AA4911}" srcOrd="6" destOrd="0" presId="urn:microsoft.com/office/officeart/2008/layout/VerticalCurvedList"/>
    <dgm:cxn modelId="{784E5EB1-FF46-A24F-BEE3-4F394468C4E2}" type="presParOf" srcId="{492D2EEA-CD15-A442-8BFC-AD09A3AA4911}" destId="{07827FD9-392F-1E48-965C-92D4C7F261A3}"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894B68F-0901-A347-B930-141A01867770}" type="doc">
      <dgm:prSet loTypeId="urn:microsoft.com/office/officeart/2005/8/layout/cycle4" loCatId="process" qsTypeId="urn:microsoft.com/office/officeart/2005/8/quickstyle/simple1" qsCatId="simple" csTypeId="urn:microsoft.com/office/officeart/2005/8/colors/accent1_2" csCatId="accent1" phldr="1"/>
      <dgm:spPr/>
      <dgm:t>
        <a:bodyPr/>
        <a:lstStyle/>
        <a:p>
          <a:endParaRPr lang="en-US"/>
        </a:p>
      </dgm:t>
    </dgm:pt>
    <dgm:pt modelId="{E7F678A6-C34F-A745-91D1-D1A50C6A625C}">
      <dgm:prSet custT="1"/>
      <dgm:spPr>
        <a:solidFill>
          <a:srgbClr val="002060"/>
        </a:solidFill>
      </dgm:spPr>
      <dgm:t>
        <a:bodyPr/>
        <a:lstStyle/>
        <a:p>
          <a:r>
            <a:rPr lang="en-US" sz="2400" b="1" i="0" dirty="0"/>
            <a:t> Passionate about helping others achieve fulfillment in life?</a:t>
          </a:r>
          <a:endParaRPr lang="en-US" sz="2400" b="1" dirty="0"/>
        </a:p>
      </dgm:t>
    </dgm:pt>
    <dgm:pt modelId="{0A4AE71E-E267-0C4A-AC0C-5323FBCAC28D}" type="parTrans" cxnId="{5CFC7943-0E9A-8043-B6FF-103A73B2A51F}">
      <dgm:prSet/>
      <dgm:spPr/>
      <dgm:t>
        <a:bodyPr/>
        <a:lstStyle/>
        <a:p>
          <a:endParaRPr lang="en-US"/>
        </a:p>
      </dgm:t>
    </dgm:pt>
    <dgm:pt modelId="{90958859-8CF0-124F-A4CD-B1B562FADA05}" type="sibTrans" cxnId="{5CFC7943-0E9A-8043-B6FF-103A73B2A51F}">
      <dgm:prSet/>
      <dgm:spPr/>
      <dgm:t>
        <a:bodyPr/>
        <a:lstStyle/>
        <a:p>
          <a:endParaRPr lang="en-US"/>
        </a:p>
      </dgm:t>
    </dgm:pt>
    <dgm:pt modelId="{470EC48B-EBE9-E34E-A7EF-255170489001}">
      <dgm:prSet custT="1"/>
      <dgm:spPr>
        <a:solidFill>
          <a:srgbClr val="002060"/>
        </a:solidFill>
      </dgm:spPr>
      <dgm:t>
        <a:bodyPr/>
        <a:lstStyle/>
        <a:p>
          <a:r>
            <a:rPr lang="en-US" sz="2400" b="1" i="0" dirty="0"/>
            <a:t>Do I delight in the success of others?</a:t>
          </a:r>
          <a:endParaRPr lang="en-US" sz="2400" b="1" dirty="0"/>
        </a:p>
      </dgm:t>
    </dgm:pt>
    <dgm:pt modelId="{B2AFAA7B-E7DD-2E4C-8707-55566E32B6C4}" type="parTrans" cxnId="{8D704D7B-9CAA-8647-B032-5B7996B8B1B5}">
      <dgm:prSet/>
      <dgm:spPr/>
      <dgm:t>
        <a:bodyPr/>
        <a:lstStyle/>
        <a:p>
          <a:endParaRPr lang="en-US"/>
        </a:p>
      </dgm:t>
    </dgm:pt>
    <dgm:pt modelId="{1182FB27-A00D-1941-9E4C-BFA596C5C3D7}" type="sibTrans" cxnId="{8D704D7B-9CAA-8647-B032-5B7996B8B1B5}">
      <dgm:prSet/>
      <dgm:spPr/>
      <dgm:t>
        <a:bodyPr/>
        <a:lstStyle/>
        <a:p>
          <a:endParaRPr lang="en-US"/>
        </a:p>
      </dgm:t>
    </dgm:pt>
    <dgm:pt modelId="{3521DCCD-1CDE-EB48-8E38-6E35A50407CF}">
      <dgm:prSet custT="1"/>
      <dgm:spPr>
        <a:solidFill>
          <a:srgbClr val="002060"/>
        </a:solidFill>
      </dgm:spPr>
      <dgm:t>
        <a:bodyPr/>
        <a:lstStyle/>
        <a:p>
          <a:r>
            <a:rPr lang="en-US" sz="2400" b="1" i="0" dirty="0"/>
            <a:t>Do I measure my value in life by those I help along the way?</a:t>
          </a:r>
          <a:endParaRPr lang="en-US" sz="2400" b="1" dirty="0"/>
        </a:p>
      </dgm:t>
    </dgm:pt>
    <dgm:pt modelId="{057B5E16-570E-E440-83EC-FAA02E7B2AD3}" type="parTrans" cxnId="{AA6BFE39-F1C8-C346-9EF6-8C338B652031}">
      <dgm:prSet/>
      <dgm:spPr/>
      <dgm:t>
        <a:bodyPr/>
        <a:lstStyle/>
        <a:p>
          <a:endParaRPr lang="en-US"/>
        </a:p>
      </dgm:t>
    </dgm:pt>
    <dgm:pt modelId="{1FA3BE63-4A06-EF47-A8D1-E8A453A0877C}" type="sibTrans" cxnId="{AA6BFE39-F1C8-C346-9EF6-8C338B652031}">
      <dgm:prSet/>
      <dgm:spPr/>
      <dgm:t>
        <a:bodyPr/>
        <a:lstStyle/>
        <a:p>
          <a:endParaRPr lang="en-US"/>
        </a:p>
      </dgm:t>
    </dgm:pt>
    <dgm:pt modelId="{F076E5CD-F258-D849-BD2A-C5ED36B44C96}">
      <dgm:prSet custT="1"/>
      <dgm:spPr>
        <a:solidFill>
          <a:srgbClr val="002060"/>
        </a:solidFill>
      </dgm:spPr>
      <dgm:t>
        <a:bodyPr/>
        <a:lstStyle/>
        <a:p>
          <a:r>
            <a:rPr lang="en-US" sz="2400" b="1" i="0" dirty="0"/>
            <a:t>Have I made someone’s life better today?</a:t>
          </a:r>
          <a:endParaRPr lang="en-US" sz="2400" b="1" dirty="0"/>
        </a:p>
      </dgm:t>
    </dgm:pt>
    <dgm:pt modelId="{39B50E2F-75EC-B74D-8188-0D0EFD501D41}" type="parTrans" cxnId="{5C925687-D93E-7E44-BE66-1E4297C5ED8A}">
      <dgm:prSet/>
      <dgm:spPr/>
      <dgm:t>
        <a:bodyPr/>
        <a:lstStyle/>
        <a:p>
          <a:endParaRPr lang="en-US"/>
        </a:p>
      </dgm:t>
    </dgm:pt>
    <dgm:pt modelId="{1ECA8B24-1C1E-744C-A664-B420FF970320}" type="sibTrans" cxnId="{5C925687-D93E-7E44-BE66-1E4297C5ED8A}">
      <dgm:prSet/>
      <dgm:spPr/>
      <dgm:t>
        <a:bodyPr/>
        <a:lstStyle/>
        <a:p>
          <a:endParaRPr lang="en-US"/>
        </a:p>
      </dgm:t>
    </dgm:pt>
    <dgm:pt modelId="{C2D8B6AD-37DB-3844-9D73-61C93FE69E25}" type="pres">
      <dgm:prSet presAssocID="{2894B68F-0901-A347-B930-141A01867770}" presName="cycleMatrixDiagram" presStyleCnt="0">
        <dgm:presLayoutVars>
          <dgm:chMax val="1"/>
          <dgm:dir/>
          <dgm:animLvl val="lvl"/>
          <dgm:resizeHandles val="exact"/>
        </dgm:presLayoutVars>
      </dgm:prSet>
      <dgm:spPr/>
    </dgm:pt>
    <dgm:pt modelId="{43B8C2F7-448C-7F44-8D50-BD379AC254B9}" type="pres">
      <dgm:prSet presAssocID="{2894B68F-0901-A347-B930-141A01867770}" presName="children" presStyleCnt="0"/>
      <dgm:spPr/>
    </dgm:pt>
    <dgm:pt modelId="{3CC98382-4513-7342-95E7-AD9A3631565E}" type="pres">
      <dgm:prSet presAssocID="{2894B68F-0901-A347-B930-141A01867770}" presName="childPlaceholder" presStyleCnt="0"/>
      <dgm:spPr/>
    </dgm:pt>
    <dgm:pt modelId="{0CEBD0B5-98F8-CC45-B1B1-D64E644908A7}" type="pres">
      <dgm:prSet presAssocID="{2894B68F-0901-A347-B930-141A01867770}" presName="circle" presStyleCnt="0"/>
      <dgm:spPr/>
    </dgm:pt>
    <dgm:pt modelId="{3DA9090E-73BC-CF4C-89FF-A6259467A156}" type="pres">
      <dgm:prSet presAssocID="{2894B68F-0901-A347-B930-141A01867770}" presName="quadrant1" presStyleLbl="node1" presStyleIdx="0" presStyleCnt="4" custScaleX="112358" custLinFactNeighborX="-874">
        <dgm:presLayoutVars>
          <dgm:chMax val="1"/>
          <dgm:bulletEnabled val="1"/>
        </dgm:presLayoutVars>
      </dgm:prSet>
      <dgm:spPr/>
    </dgm:pt>
    <dgm:pt modelId="{6023D30D-C3B2-354C-9495-01E91AFD5B40}" type="pres">
      <dgm:prSet presAssocID="{2894B68F-0901-A347-B930-141A01867770}" presName="quadrant2" presStyleLbl="node1" presStyleIdx="1" presStyleCnt="4" custLinFactNeighborX="437">
        <dgm:presLayoutVars>
          <dgm:chMax val="1"/>
          <dgm:bulletEnabled val="1"/>
        </dgm:presLayoutVars>
      </dgm:prSet>
      <dgm:spPr/>
    </dgm:pt>
    <dgm:pt modelId="{537FCF0E-EA67-9249-9FDD-3A9E0130A4F3}" type="pres">
      <dgm:prSet presAssocID="{2894B68F-0901-A347-B930-141A01867770}" presName="quadrant3" presStyleLbl="node1" presStyleIdx="2" presStyleCnt="4">
        <dgm:presLayoutVars>
          <dgm:chMax val="1"/>
          <dgm:bulletEnabled val="1"/>
        </dgm:presLayoutVars>
      </dgm:prSet>
      <dgm:spPr/>
    </dgm:pt>
    <dgm:pt modelId="{AF5EE9AB-F4A0-E746-A390-0F021CBD5BD7}" type="pres">
      <dgm:prSet presAssocID="{2894B68F-0901-A347-B930-141A01867770}" presName="quadrant4" presStyleLbl="node1" presStyleIdx="3" presStyleCnt="4" custScaleX="110611" custLinFactNeighborX="-1311">
        <dgm:presLayoutVars>
          <dgm:chMax val="1"/>
          <dgm:bulletEnabled val="1"/>
        </dgm:presLayoutVars>
      </dgm:prSet>
      <dgm:spPr/>
    </dgm:pt>
    <dgm:pt modelId="{72F3ACB5-76BC-EA4C-9DBC-759BA45F99C9}" type="pres">
      <dgm:prSet presAssocID="{2894B68F-0901-A347-B930-141A01867770}" presName="quadrantPlaceholder" presStyleCnt="0"/>
      <dgm:spPr/>
    </dgm:pt>
    <dgm:pt modelId="{128806D0-9A6D-944B-8AA0-F5DD0532CC6D}" type="pres">
      <dgm:prSet presAssocID="{2894B68F-0901-A347-B930-141A01867770}" presName="center1" presStyleLbl="fgShp" presStyleIdx="0" presStyleCnt="2"/>
      <dgm:spPr/>
    </dgm:pt>
    <dgm:pt modelId="{2A0BD479-FF61-9345-91F0-12C9A533348B}" type="pres">
      <dgm:prSet presAssocID="{2894B68F-0901-A347-B930-141A01867770}" presName="center2" presStyleLbl="fgShp" presStyleIdx="1" presStyleCnt="2"/>
      <dgm:spPr/>
    </dgm:pt>
  </dgm:ptLst>
  <dgm:cxnLst>
    <dgm:cxn modelId="{AA6BFE39-F1C8-C346-9EF6-8C338B652031}" srcId="{2894B68F-0901-A347-B930-141A01867770}" destId="{3521DCCD-1CDE-EB48-8E38-6E35A50407CF}" srcOrd="2" destOrd="0" parTransId="{057B5E16-570E-E440-83EC-FAA02E7B2AD3}" sibTransId="{1FA3BE63-4A06-EF47-A8D1-E8A453A0877C}"/>
    <dgm:cxn modelId="{CFA1873E-9880-F747-A438-7B241ACC5060}" type="presOf" srcId="{F076E5CD-F258-D849-BD2A-C5ED36B44C96}" destId="{AF5EE9AB-F4A0-E746-A390-0F021CBD5BD7}" srcOrd="0" destOrd="0" presId="urn:microsoft.com/office/officeart/2005/8/layout/cycle4"/>
    <dgm:cxn modelId="{5CFC7943-0E9A-8043-B6FF-103A73B2A51F}" srcId="{2894B68F-0901-A347-B930-141A01867770}" destId="{E7F678A6-C34F-A745-91D1-D1A50C6A625C}" srcOrd="0" destOrd="0" parTransId="{0A4AE71E-E267-0C4A-AC0C-5323FBCAC28D}" sibTransId="{90958859-8CF0-124F-A4CD-B1B562FADA05}"/>
    <dgm:cxn modelId="{04097155-7A6E-144E-B674-A12CFE2FC385}" type="presOf" srcId="{2894B68F-0901-A347-B930-141A01867770}" destId="{C2D8B6AD-37DB-3844-9D73-61C93FE69E25}" srcOrd="0" destOrd="0" presId="urn:microsoft.com/office/officeart/2005/8/layout/cycle4"/>
    <dgm:cxn modelId="{0F62185E-52A0-0F4D-B2F9-B03A8EC6B5EE}" type="presOf" srcId="{E7F678A6-C34F-A745-91D1-D1A50C6A625C}" destId="{3DA9090E-73BC-CF4C-89FF-A6259467A156}" srcOrd="0" destOrd="0" presId="urn:microsoft.com/office/officeart/2005/8/layout/cycle4"/>
    <dgm:cxn modelId="{CF34F07A-7937-E643-8B9C-08184AC0C0E6}" type="presOf" srcId="{470EC48B-EBE9-E34E-A7EF-255170489001}" destId="{6023D30D-C3B2-354C-9495-01E91AFD5B40}" srcOrd="0" destOrd="0" presId="urn:microsoft.com/office/officeart/2005/8/layout/cycle4"/>
    <dgm:cxn modelId="{8D704D7B-9CAA-8647-B032-5B7996B8B1B5}" srcId="{2894B68F-0901-A347-B930-141A01867770}" destId="{470EC48B-EBE9-E34E-A7EF-255170489001}" srcOrd="1" destOrd="0" parTransId="{B2AFAA7B-E7DD-2E4C-8707-55566E32B6C4}" sibTransId="{1182FB27-A00D-1941-9E4C-BFA596C5C3D7}"/>
    <dgm:cxn modelId="{5C925687-D93E-7E44-BE66-1E4297C5ED8A}" srcId="{2894B68F-0901-A347-B930-141A01867770}" destId="{F076E5CD-F258-D849-BD2A-C5ED36B44C96}" srcOrd="3" destOrd="0" parTransId="{39B50E2F-75EC-B74D-8188-0D0EFD501D41}" sibTransId="{1ECA8B24-1C1E-744C-A664-B420FF970320}"/>
    <dgm:cxn modelId="{0475A3EE-E61E-F24E-8C75-86944E7654FE}" type="presOf" srcId="{3521DCCD-1CDE-EB48-8E38-6E35A50407CF}" destId="{537FCF0E-EA67-9249-9FDD-3A9E0130A4F3}" srcOrd="0" destOrd="0" presId="urn:microsoft.com/office/officeart/2005/8/layout/cycle4"/>
    <dgm:cxn modelId="{21798BF3-51D1-4C41-8822-5332504CFAA7}" type="presParOf" srcId="{C2D8B6AD-37DB-3844-9D73-61C93FE69E25}" destId="{43B8C2F7-448C-7F44-8D50-BD379AC254B9}" srcOrd="0" destOrd="0" presId="urn:microsoft.com/office/officeart/2005/8/layout/cycle4"/>
    <dgm:cxn modelId="{752D1B51-1115-8F40-A685-C63418010956}" type="presParOf" srcId="{43B8C2F7-448C-7F44-8D50-BD379AC254B9}" destId="{3CC98382-4513-7342-95E7-AD9A3631565E}" srcOrd="0" destOrd="0" presId="urn:microsoft.com/office/officeart/2005/8/layout/cycle4"/>
    <dgm:cxn modelId="{460DC621-A1F5-A041-981F-C4D7E3E54944}" type="presParOf" srcId="{C2D8B6AD-37DB-3844-9D73-61C93FE69E25}" destId="{0CEBD0B5-98F8-CC45-B1B1-D64E644908A7}" srcOrd="1" destOrd="0" presId="urn:microsoft.com/office/officeart/2005/8/layout/cycle4"/>
    <dgm:cxn modelId="{B6F66E4A-C580-A24E-BEED-E0335B53AC35}" type="presParOf" srcId="{0CEBD0B5-98F8-CC45-B1B1-D64E644908A7}" destId="{3DA9090E-73BC-CF4C-89FF-A6259467A156}" srcOrd="0" destOrd="0" presId="urn:microsoft.com/office/officeart/2005/8/layout/cycle4"/>
    <dgm:cxn modelId="{FC61CD11-2657-7148-8549-1232D76ABB3B}" type="presParOf" srcId="{0CEBD0B5-98F8-CC45-B1B1-D64E644908A7}" destId="{6023D30D-C3B2-354C-9495-01E91AFD5B40}" srcOrd="1" destOrd="0" presId="urn:microsoft.com/office/officeart/2005/8/layout/cycle4"/>
    <dgm:cxn modelId="{FD14211A-3AD6-9E41-AFE3-06C5043F6094}" type="presParOf" srcId="{0CEBD0B5-98F8-CC45-B1B1-D64E644908A7}" destId="{537FCF0E-EA67-9249-9FDD-3A9E0130A4F3}" srcOrd="2" destOrd="0" presId="urn:microsoft.com/office/officeart/2005/8/layout/cycle4"/>
    <dgm:cxn modelId="{AB6A8CF8-DCDA-1742-9267-37A39A29F9CA}" type="presParOf" srcId="{0CEBD0B5-98F8-CC45-B1B1-D64E644908A7}" destId="{AF5EE9AB-F4A0-E746-A390-0F021CBD5BD7}" srcOrd="3" destOrd="0" presId="urn:microsoft.com/office/officeart/2005/8/layout/cycle4"/>
    <dgm:cxn modelId="{FEE6DD16-4F76-E848-91E0-83E165C0D18C}" type="presParOf" srcId="{0CEBD0B5-98F8-CC45-B1B1-D64E644908A7}" destId="{72F3ACB5-76BC-EA4C-9DBC-759BA45F99C9}" srcOrd="4" destOrd="0" presId="urn:microsoft.com/office/officeart/2005/8/layout/cycle4"/>
    <dgm:cxn modelId="{3193C39D-6B21-DA49-A4D4-8E43754B5C59}" type="presParOf" srcId="{C2D8B6AD-37DB-3844-9D73-61C93FE69E25}" destId="{128806D0-9A6D-944B-8AA0-F5DD0532CC6D}" srcOrd="2" destOrd="0" presId="urn:microsoft.com/office/officeart/2005/8/layout/cycle4"/>
    <dgm:cxn modelId="{13F59CF3-025F-1546-9EF1-8A8B84149282}" type="presParOf" srcId="{C2D8B6AD-37DB-3844-9D73-61C93FE69E25}" destId="{2A0BD479-FF61-9345-91F0-12C9A533348B}"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DB020FE-3093-2D45-81E0-69F53F2C9986}" type="doc">
      <dgm:prSet loTypeId="urn:microsoft.com/office/officeart/2008/layout/BendingPictureBlocks" loCatId="process" qsTypeId="urn:microsoft.com/office/officeart/2005/8/quickstyle/simple1" qsCatId="simple" csTypeId="urn:microsoft.com/office/officeart/2005/8/colors/accent1_2" csCatId="accent1" phldr="1"/>
      <dgm:spPr/>
      <dgm:t>
        <a:bodyPr/>
        <a:lstStyle/>
        <a:p>
          <a:endParaRPr lang="en-US"/>
        </a:p>
      </dgm:t>
    </dgm:pt>
    <dgm:pt modelId="{03798176-3095-6241-BE7D-874E9540EA17}">
      <dgm:prSet custT="1"/>
      <dgm:spPr>
        <a:solidFill>
          <a:srgbClr val="002060"/>
        </a:solidFill>
      </dgm:spPr>
      <dgm:t>
        <a:bodyPr/>
        <a:lstStyle/>
        <a:p>
          <a:r>
            <a:rPr lang="en-US" sz="2200" dirty="0"/>
            <a:t>Servant Leadership is a form of</a:t>
          </a:r>
        </a:p>
        <a:p>
          <a:r>
            <a:rPr lang="en-US" sz="2200" dirty="0"/>
            <a:t>Altruism</a:t>
          </a:r>
        </a:p>
      </dgm:t>
    </dgm:pt>
    <dgm:pt modelId="{22EE93A1-7B81-A649-8844-37E32012571B}" type="parTrans" cxnId="{636C157F-6D1E-684C-BD11-4334FED9DD4E}">
      <dgm:prSet/>
      <dgm:spPr/>
      <dgm:t>
        <a:bodyPr/>
        <a:lstStyle/>
        <a:p>
          <a:endParaRPr lang="en-US"/>
        </a:p>
      </dgm:t>
    </dgm:pt>
    <dgm:pt modelId="{B5037400-A9AB-9D42-8FBB-FFFF772F5F8B}" type="sibTrans" cxnId="{636C157F-6D1E-684C-BD11-4334FED9DD4E}">
      <dgm:prSet/>
      <dgm:spPr/>
      <dgm:t>
        <a:bodyPr/>
        <a:lstStyle/>
        <a:p>
          <a:endParaRPr lang="en-US"/>
        </a:p>
      </dgm:t>
    </dgm:pt>
    <dgm:pt modelId="{9570022D-A875-C844-BA8A-8444482CF71A}">
      <dgm:prSet custT="1"/>
      <dgm:spPr>
        <a:solidFill>
          <a:srgbClr val="002060"/>
        </a:solidFill>
      </dgm:spPr>
      <dgm:t>
        <a:bodyPr/>
        <a:lstStyle/>
        <a:p>
          <a:r>
            <a:rPr lang="en-US" sz="2200" dirty="0"/>
            <a:t>Many leaders practice Servant Leadership</a:t>
          </a:r>
        </a:p>
      </dgm:t>
    </dgm:pt>
    <dgm:pt modelId="{A0A73D52-DFCC-AF4A-B149-3F6217614A4D}" type="parTrans" cxnId="{3AAB72AB-C708-4F4C-875C-807F57D51B28}">
      <dgm:prSet/>
      <dgm:spPr/>
      <dgm:t>
        <a:bodyPr/>
        <a:lstStyle/>
        <a:p>
          <a:endParaRPr lang="en-US"/>
        </a:p>
      </dgm:t>
    </dgm:pt>
    <dgm:pt modelId="{E3E638C0-DB3C-7D4A-B25A-115ECC623E84}" type="sibTrans" cxnId="{3AAB72AB-C708-4F4C-875C-807F57D51B28}">
      <dgm:prSet/>
      <dgm:spPr/>
      <dgm:t>
        <a:bodyPr/>
        <a:lstStyle/>
        <a:p>
          <a:endParaRPr lang="en-US"/>
        </a:p>
      </dgm:t>
    </dgm:pt>
    <dgm:pt modelId="{849E3CAF-1C24-CB43-A507-3EF6FF827180}">
      <dgm:prSet custT="1"/>
      <dgm:spPr>
        <a:solidFill>
          <a:srgbClr val="002060"/>
        </a:solidFill>
      </dgm:spPr>
      <dgm:t>
        <a:bodyPr/>
        <a:lstStyle/>
        <a:p>
          <a:r>
            <a:rPr lang="en-US" sz="2200" dirty="0"/>
            <a:t>Servant Leadership &amp;  Altruistic leadership differ</a:t>
          </a:r>
        </a:p>
      </dgm:t>
    </dgm:pt>
    <dgm:pt modelId="{F9BEAEB7-2973-2F49-8CAD-022A242A3500}" type="parTrans" cxnId="{D4D06620-AC94-3B48-B8F6-3F7A99C13DF6}">
      <dgm:prSet/>
      <dgm:spPr/>
      <dgm:t>
        <a:bodyPr/>
        <a:lstStyle/>
        <a:p>
          <a:endParaRPr lang="en-US"/>
        </a:p>
      </dgm:t>
    </dgm:pt>
    <dgm:pt modelId="{5C8BBBCB-7202-2449-A450-81D7933028E2}" type="sibTrans" cxnId="{D4D06620-AC94-3B48-B8F6-3F7A99C13DF6}">
      <dgm:prSet/>
      <dgm:spPr/>
      <dgm:t>
        <a:bodyPr/>
        <a:lstStyle/>
        <a:p>
          <a:endParaRPr lang="en-US"/>
        </a:p>
      </dgm:t>
    </dgm:pt>
    <dgm:pt modelId="{C0AD4DBA-9356-674C-91C4-739441D0170F}">
      <dgm:prSet custT="1"/>
      <dgm:spPr>
        <a:solidFill>
          <a:srgbClr val="002060"/>
        </a:solidFill>
      </dgm:spPr>
      <dgm:t>
        <a:bodyPr/>
        <a:lstStyle/>
        <a:p>
          <a:r>
            <a:rPr lang="en-US" sz="2200" dirty="0"/>
            <a:t>Altruism would suggest everything is for others</a:t>
          </a:r>
        </a:p>
      </dgm:t>
    </dgm:pt>
    <dgm:pt modelId="{86780B04-0934-5B40-BD3C-36D5BD9B60F3}" type="parTrans" cxnId="{824AF49E-9897-FD4C-BE76-71C877330756}">
      <dgm:prSet/>
      <dgm:spPr/>
      <dgm:t>
        <a:bodyPr/>
        <a:lstStyle/>
        <a:p>
          <a:endParaRPr lang="en-US"/>
        </a:p>
      </dgm:t>
    </dgm:pt>
    <dgm:pt modelId="{D09013B6-1073-7B43-A0FD-C568E07A918C}" type="sibTrans" cxnId="{824AF49E-9897-FD4C-BE76-71C877330756}">
      <dgm:prSet/>
      <dgm:spPr/>
      <dgm:t>
        <a:bodyPr/>
        <a:lstStyle/>
        <a:p>
          <a:endParaRPr lang="en-US"/>
        </a:p>
      </dgm:t>
    </dgm:pt>
    <dgm:pt modelId="{6508EA26-B995-4249-ABB4-627C73817846}">
      <dgm:prSet custT="1"/>
      <dgm:spPr>
        <a:solidFill>
          <a:srgbClr val="002060"/>
        </a:solidFill>
      </dgm:spPr>
      <dgm:t>
        <a:bodyPr/>
        <a:lstStyle/>
        <a:p>
          <a:r>
            <a:rPr lang="en-US" sz="2200" dirty="0"/>
            <a:t>Business have goals that often cannot align fully with altruism</a:t>
          </a:r>
        </a:p>
      </dgm:t>
    </dgm:pt>
    <dgm:pt modelId="{70B5D9A7-F550-234A-8744-CD6746914057}" type="parTrans" cxnId="{C76DA09D-6346-AF4C-8A34-FC3BEDFA7FD2}">
      <dgm:prSet/>
      <dgm:spPr/>
      <dgm:t>
        <a:bodyPr/>
        <a:lstStyle/>
        <a:p>
          <a:endParaRPr lang="en-US"/>
        </a:p>
      </dgm:t>
    </dgm:pt>
    <dgm:pt modelId="{E3E4B078-6880-9149-9585-2D068E44B74D}" type="sibTrans" cxnId="{C76DA09D-6346-AF4C-8A34-FC3BEDFA7FD2}">
      <dgm:prSet/>
      <dgm:spPr/>
      <dgm:t>
        <a:bodyPr/>
        <a:lstStyle/>
        <a:p>
          <a:endParaRPr lang="en-US"/>
        </a:p>
      </dgm:t>
    </dgm:pt>
    <dgm:pt modelId="{0207411A-D876-434C-AD36-784634EDA2C8}">
      <dgm:prSet custT="1"/>
      <dgm:spPr>
        <a:solidFill>
          <a:srgbClr val="002060"/>
        </a:solidFill>
      </dgm:spPr>
      <dgm:t>
        <a:bodyPr/>
        <a:lstStyle/>
        <a:p>
          <a:r>
            <a:rPr lang="en-US" sz="2200" dirty="0"/>
            <a:t>That’s not bad, just not pure altruism</a:t>
          </a:r>
        </a:p>
      </dgm:t>
    </dgm:pt>
    <dgm:pt modelId="{BEE5FC10-F52F-B947-B906-066FCA412801}" type="parTrans" cxnId="{8791B65D-3D32-DA40-AC08-FA689F85385B}">
      <dgm:prSet/>
      <dgm:spPr/>
      <dgm:t>
        <a:bodyPr/>
        <a:lstStyle/>
        <a:p>
          <a:endParaRPr lang="en-US"/>
        </a:p>
      </dgm:t>
    </dgm:pt>
    <dgm:pt modelId="{0318F409-6E1F-124E-8DC0-2777A4F051F5}" type="sibTrans" cxnId="{8791B65D-3D32-DA40-AC08-FA689F85385B}">
      <dgm:prSet/>
      <dgm:spPr/>
      <dgm:t>
        <a:bodyPr/>
        <a:lstStyle/>
        <a:p>
          <a:endParaRPr lang="en-US"/>
        </a:p>
      </dgm:t>
    </dgm:pt>
    <dgm:pt modelId="{678BB063-3576-F441-97F5-FB8ADFBC3B38}" type="pres">
      <dgm:prSet presAssocID="{3DB020FE-3093-2D45-81E0-69F53F2C9986}" presName="Name0" presStyleCnt="0">
        <dgm:presLayoutVars>
          <dgm:dir/>
          <dgm:resizeHandles/>
        </dgm:presLayoutVars>
      </dgm:prSet>
      <dgm:spPr/>
    </dgm:pt>
    <dgm:pt modelId="{73D098CF-62F8-7245-AC63-549F5705CF56}" type="pres">
      <dgm:prSet presAssocID="{03798176-3095-6241-BE7D-874E9540EA17}" presName="composite" presStyleCnt="0"/>
      <dgm:spPr/>
    </dgm:pt>
    <dgm:pt modelId="{928E2F85-5D91-B44F-84F0-AA61738E9136}" type="pres">
      <dgm:prSet presAssocID="{03798176-3095-6241-BE7D-874E9540EA17}" presName="rect1"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C0BEE60B-6A9E-3D4D-9B09-CA7C2079F2E2}" type="pres">
      <dgm:prSet presAssocID="{03798176-3095-6241-BE7D-874E9540EA17}" presName="rect2" presStyleLbl="node1" presStyleIdx="0" presStyleCnt="6" custScaleX="127003" custScaleY="133936" custLinFactNeighborX="-7336" custLinFactNeighborY="3144">
        <dgm:presLayoutVars>
          <dgm:bulletEnabled val="1"/>
        </dgm:presLayoutVars>
      </dgm:prSet>
      <dgm:spPr/>
    </dgm:pt>
    <dgm:pt modelId="{71DFABE3-0522-4943-B44F-B97C9BD7093F}" type="pres">
      <dgm:prSet presAssocID="{B5037400-A9AB-9D42-8FBB-FFFF772F5F8B}" presName="sibTrans" presStyleCnt="0"/>
      <dgm:spPr/>
    </dgm:pt>
    <dgm:pt modelId="{DE623CBD-4E6E-1E49-85F9-0AD6B3784A2E}" type="pres">
      <dgm:prSet presAssocID="{9570022D-A875-C844-BA8A-8444482CF71A}" presName="composite" presStyleCnt="0"/>
      <dgm:spPr/>
    </dgm:pt>
    <dgm:pt modelId="{AEFFF5F9-92C2-BF4C-B62E-368850E1F375}" type="pres">
      <dgm:prSet presAssocID="{9570022D-A875-C844-BA8A-8444482CF71A}" presName="rect1" presStyleLbl="b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6B58F1E3-8B48-1645-88B8-D73475BFCF5F}" type="pres">
      <dgm:prSet presAssocID="{9570022D-A875-C844-BA8A-8444482CF71A}" presName="rect2" presStyleLbl="node1" presStyleIdx="1" presStyleCnt="6" custScaleX="130374" custScaleY="137841" custLinFactNeighborX="-3144" custLinFactNeighborY="4192">
        <dgm:presLayoutVars>
          <dgm:bulletEnabled val="1"/>
        </dgm:presLayoutVars>
      </dgm:prSet>
      <dgm:spPr/>
    </dgm:pt>
    <dgm:pt modelId="{B5DF9034-177D-614A-940F-B5E2E4658574}" type="pres">
      <dgm:prSet presAssocID="{E3E638C0-DB3C-7D4A-B25A-115ECC623E84}" presName="sibTrans" presStyleCnt="0"/>
      <dgm:spPr/>
    </dgm:pt>
    <dgm:pt modelId="{E803C53D-4AAB-8740-9CB7-B34DA9A82B21}" type="pres">
      <dgm:prSet presAssocID="{849E3CAF-1C24-CB43-A507-3EF6FF827180}" presName="composite" presStyleCnt="0"/>
      <dgm:spPr/>
    </dgm:pt>
    <dgm:pt modelId="{DA8BB715-B63A-D94C-9BBF-853095814998}" type="pres">
      <dgm:prSet presAssocID="{849E3CAF-1C24-CB43-A507-3EF6FF827180}" presName="rect1" presStyleLbl="bgImgPlace1" presStyleIdx="2" presStyleCnt="6" custLinFactNeighborX="6816"/>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8E888094-16E1-EE4B-88AA-0C57CD671680}" type="pres">
      <dgm:prSet presAssocID="{849E3CAF-1C24-CB43-A507-3EF6FF827180}" presName="rect2" presStyleLbl="node1" presStyleIdx="2" presStyleCnt="6" custScaleX="142956" custScaleY="137397" custLinFactNeighborX="-16768" custLinFactNeighborY="5240">
        <dgm:presLayoutVars>
          <dgm:bulletEnabled val="1"/>
        </dgm:presLayoutVars>
      </dgm:prSet>
      <dgm:spPr/>
    </dgm:pt>
    <dgm:pt modelId="{774ADB34-9323-3041-9E54-45D5BBD8A77B}" type="pres">
      <dgm:prSet presAssocID="{5C8BBBCB-7202-2449-A450-81D7933028E2}" presName="sibTrans" presStyleCnt="0"/>
      <dgm:spPr/>
    </dgm:pt>
    <dgm:pt modelId="{41E2FC2C-F7DF-964D-8AA1-AC6B0836DF33}" type="pres">
      <dgm:prSet presAssocID="{C0AD4DBA-9356-674C-91C4-739441D0170F}" presName="composite" presStyleCnt="0"/>
      <dgm:spPr/>
    </dgm:pt>
    <dgm:pt modelId="{AE356399-2809-BA44-AFF6-59DF4F9398CF}" type="pres">
      <dgm:prSet presAssocID="{C0AD4DBA-9356-674C-91C4-739441D0170F}" presName="rect1" presStyleLbl="bgImgPlace1" presStyleIdx="3" presStyleCnt="6" custLinFactNeighborX="14768"/>
      <dgm:spPr>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dgm:spPr>
    </dgm:pt>
    <dgm:pt modelId="{6B2642F3-42F6-E747-9298-E97126548A9A}" type="pres">
      <dgm:prSet presAssocID="{C0AD4DBA-9356-674C-91C4-739441D0170F}" presName="rect2" presStyleLbl="node1" presStyleIdx="3" presStyleCnt="6" custScaleX="141324" custScaleY="148426" custLinFactNeighborY="6288">
        <dgm:presLayoutVars>
          <dgm:bulletEnabled val="1"/>
        </dgm:presLayoutVars>
      </dgm:prSet>
      <dgm:spPr/>
    </dgm:pt>
    <dgm:pt modelId="{52AF379D-5B97-1146-8671-5445F30135C3}" type="pres">
      <dgm:prSet presAssocID="{D09013B6-1073-7B43-A0FD-C568E07A918C}" presName="sibTrans" presStyleCnt="0"/>
      <dgm:spPr/>
    </dgm:pt>
    <dgm:pt modelId="{D29AEEFB-E06F-9444-B728-AFCD38FEF715}" type="pres">
      <dgm:prSet presAssocID="{6508EA26-B995-4249-ABB4-627C73817846}" presName="composite" presStyleCnt="0"/>
      <dgm:spPr/>
    </dgm:pt>
    <dgm:pt modelId="{AD726B69-E331-264B-9CA2-DDF346280CC6}" type="pres">
      <dgm:prSet presAssocID="{6508EA26-B995-4249-ABB4-627C73817846}" presName="rect1" presStyleLbl="bgImgPlace1" presStyleIdx="4" presStyleCnt="6" custLinFactNeighborX="5112"/>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 modelId="{1FC4F53D-F437-B547-B433-BBBB90A2863D}" type="pres">
      <dgm:prSet presAssocID="{6508EA26-B995-4249-ABB4-627C73817846}" presName="rect2" presStyleLbl="node1" presStyleIdx="4" presStyleCnt="6" custScaleX="152884" custScaleY="146488" custLinFactNeighborX="-23056" custLinFactNeighborY="8384">
        <dgm:presLayoutVars>
          <dgm:bulletEnabled val="1"/>
        </dgm:presLayoutVars>
      </dgm:prSet>
      <dgm:spPr/>
    </dgm:pt>
    <dgm:pt modelId="{6468855C-FA49-3541-A9FE-542163FE1C0F}" type="pres">
      <dgm:prSet presAssocID="{E3E4B078-6880-9149-9585-2D068E44B74D}" presName="sibTrans" presStyleCnt="0"/>
      <dgm:spPr/>
    </dgm:pt>
    <dgm:pt modelId="{A58FF5BD-76D6-3449-9242-4EEFC71EDAC5}" type="pres">
      <dgm:prSet presAssocID="{0207411A-D876-434C-AD36-784634EDA2C8}" presName="composite" presStyleCnt="0"/>
      <dgm:spPr/>
    </dgm:pt>
    <dgm:pt modelId="{894A6C65-CA1E-0B4F-A160-C2E8D7A21A40}" type="pres">
      <dgm:prSet presAssocID="{0207411A-D876-434C-AD36-784634EDA2C8}" presName="rect1" presStyleLbl="bgImgPlace1" presStyleIdx="5" presStyleCnt="6" custLinFactNeighborX="4544"/>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pt>
    <dgm:pt modelId="{08641449-35E6-1344-9837-4ABFAFC7523A}" type="pres">
      <dgm:prSet presAssocID="{0207411A-D876-434C-AD36-784634EDA2C8}" presName="rect2" presStyleLbl="node1" presStyleIdx="5" presStyleCnt="6" custScaleX="141075" custScaleY="131481" custLinFactNeighborX="-9432" custLinFactNeighborY="1048">
        <dgm:presLayoutVars>
          <dgm:bulletEnabled val="1"/>
        </dgm:presLayoutVars>
      </dgm:prSet>
      <dgm:spPr/>
    </dgm:pt>
  </dgm:ptLst>
  <dgm:cxnLst>
    <dgm:cxn modelId="{9068DD17-9EB8-A54C-8C4B-D41E53D947EF}" type="presOf" srcId="{9570022D-A875-C844-BA8A-8444482CF71A}" destId="{6B58F1E3-8B48-1645-88B8-D73475BFCF5F}" srcOrd="0" destOrd="0" presId="urn:microsoft.com/office/officeart/2008/layout/BendingPictureBlocks"/>
    <dgm:cxn modelId="{D4D06620-AC94-3B48-B8F6-3F7A99C13DF6}" srcId="{3DB020FE-3093-2D45-81E0-69F53F2C9986}" destId="{849E3CAF-1C24-CB43-A507-3EF6FF827180}" srcOrd="2" destOrd="0" parTransId="{F9BEAEB7-2973-2F49-8CAD-022A242A3500}" sibTransId="{5C8BBBCB-7202-2449-A450-81D7933028E2}"/>
    <dgm:cxn modelId="{0B479C2F-29CA-4341-9992-229DF2080DDB}" type="presOf" srcId="{03798176-3095-6241-BE7D-874E9540EA17}" destId="{C0BEE60B-6A9E-3D4D-9B09-CA7C2079F2E2}" srcOrd="0" destOrd="0" presId="urn:microsoft.com/office/officeart/2008/layout/BendingPictureBlocks"/>
    <dgm:cxn modelId="{F5A7A143-61E2-CD4C-BCF9-F1407BBA0FEB}" type="presOf" srcId="{6508EA26-B995-4249-ABB4-627C73817846}" destId="{1FC4F53D-F437-B547-B433-BBBB90A2863D}" srcOrd="0" destOrd="0" presId="urn:microsoft.com/office/officeart/2008/layout/BendingPictureBlocks"/>
    <dgm:cxn modelId="{8791B65D-3D32-DA40-AC08-FA689F85385B}" srcId="{3DB020FE-3093-2D45-81E0-69F53F2C9986}" destId="{0207411A-D876-434C-AD36-784634EDA2C8}" srcOrd="5" destOrd="0" parTransId="{BEE5FC10-F52F-B947-B906-066FCA412801}" sibTransId="{0318F409-6E1F-124E-8DC0-2777A4F051F5}"/>
    <dgm:cxn modelId="{636C157F-6D1E-684C-BD11-4334FED9DD4E}" srcId="{3DB020FE-3093-2D45-81E0-69F53F2C9986}" destId="{03798176-3095-6241-BE7D-874E9540EA17}" srcOrd="0" destOrd="0" parTransId="{22EE93A1-7B81-A649-8844-37E32012571B}" sibTransId="{B5037400-A9AB-9D42-8FBB-FFFF772F5F8B}"/>
    <dgm:cxn modelId="{8BED1484-1CE9-3F48-8223-09FA7A619026}" type="presOf" srcId="{0207411A-D876-434C-AD36-784634EDA2C8}" destId="{08641449-35E6-1344-9837-4ABFAFC7523A}" srcOrd="0" destOrd="0" presId="urn:microsoft.com/office/officeart/2008/layout/BendingPictureBlocks"/>
    <dgm:cxn modelId="{C76DA09D-6346-AF4C-8A34-FC3BEDFA7FD2}" srcId="{3DB020FE-3093-2D45-81E0-69F53F2C9986}" destId="{6508EA26-B995-4249-ABB4-627C73817846}" srcOrd="4" destOrd="0" parTransId="{70B5D9A7-F550-234A-8744-CD6746914057}" sibTransId="{E3E4B078-6880-9149-9585-2D068E44B74D}"/>
    <dgm:cxn modelId="{824AF49E-9897-FD4C-BE76-71C877330756}" srcId="{3DB020FE-3093-2D45-81E0-69F53F2C9986}" destId="{C0AD4DBA-9356-674C-91C4-739441D0170F}" srcOrd="3" destOrd="0" parTransId="{86780B04-0934-5B40-BD3C-36D5BD9B60F3}" sibTransId="{D09013B6-1073-7B43-A0FD-C568E07A918C}"/>
    <dgm:cxn modelId="{3AAB72AB-C708-4F4C-875C-807F57D51B28}" srcId="{3DB020FE-3093-2D45-81E0-69F53F2C9986}" destId="{9570022D-A875-C844-BA8A-8444482CF71A}" srcOrd="1" destOrd="0" parTransId="{A0A73D52-DFCC-AF4A-B149-3F6217614A4D}" sibTransId="{E3E638C0-DB3C-7D4A-B25A-115ECC623E84}"/>
    <dgm:cxn modelId="{463D5BAC-9A42-E042-8ADB-F4F8762B4073}" type="presOf" srcId="{C0AD4DBA-9356-674C-91C4-739441D0170F}" destId="{6B2642F3-42F6-E747-9298-E97126548A9A}" srcOrd="0" destOrd="0" presId="urn:microsoft.com/office/officeart/2008/layout/BendingPictureBlocks"/>
    <dgm:cxn modelId="{70D90FB3-A4B3-DE4E-99CB-384C89513AF9}" type="presOf" srcId="{849E3CAF-1C24-CB43-A507-3EF6FF827180}" destId="{8E888094-16E1-EE4B-88AA-0C57CD671680}" srcOrd="0" destOrd="0" presId="urn:microsoft.com/office/officeart/2008/layout/BendingPictureBlocks"/>
    <dgm:cxn modelId="{13811AB4-1925-C84C-9D7F-BEF3473DE8BC}" type="presOf" srcId="{3DB020FE-3093-2D45-81E0-69F53F2C9986}" destId="{678BB063-3576-F441-97F5-FB8ADFBC3B38}" srcOrd="0" destOrd="0" presId="urn:microsoft.com/office/officeart/2008/layout/BendingPictureBlocks"/>
    <dgm:cxn modelId="{B7A68FA6-B9E8-5D42-9563-E78238726EA6}" type="presParOf" srcId="{678BB063-3576-F441-97F5-FB8ADFBC3B38}" destId="{73D098CF-62F8-7245-AC63-549F5705CF56}" srcOrd="0" destOrd="0" presId="urn:microsoft.com/office/officeart/2008/layout/BendingPictureBlocks"/>
    <dgm:cxn modelId="{764DFFBA-4E58-CE4D-8C73-870273058813}" type="presParOf" srcId="{73D098CF-62F8-7245-AC63-549F5705CF56}" destId="{928E2F85-5D91-B44F-84F0-AA61738E9136}" srcOrd="0" destOrd="0" presId="urn:microsoft.com/office/officeart/2008/layout/BendingPictureBlocks"/>
    <dgm:cxn modelId="{31DAC81C-DE20-EF4C-B6F7-6E161C8DA296}" type="presParOf" srcId="{73D098CF-62F8-7245-AC63-549F5705CF56}" destId="{C0BEE60B-6A9E-3D4D-9B09-CA7C2079F2E2}" srcOrd="1" destOrd="0" presId="urn:microsoft.com/office/officeart/2008/layout/BendingPictureBlocks"/>
    <dgm:cxn modelId="{7022B71B-8BFC-1347-B32D-D76CA2142FA2}" type="presParOf" srcId="{678BB063-3576-F441-97F5-FB8ADFBC3B38}" destId="{71DFABE3-0522-4943-B44F-B97C9BD7093F}" srcOrd="1" destOrd="0" presId="urn:microsoft.com/office/officeart/2008/layout/BendingPictureBlocks"/>
    <dgm:cxn modelId="{2DC48080-A141-9249-ABDF-40AEAAA2A335}" type="presParOf" srcId="{678BB063-3576-F441-97F5-FB8ADFBC3B38}" destId="{DE623CBD-4E6E-1E49-85F9-0AD6B3784A2E}" srcOrd="2" destOrd="0" presId="urn:microsoft.com/office/officeart/2008/layout/BendingPictureBlocks"/>
    <dgm:cxn modelId="{DC04A18E-3E06-AC4D-97C5-44D1A5D079F1}" type="presParOf" srcId="{DE623CBD-4E6E-1E49-85F9-0AD6B3784A2E}" destId="{AEFFF5F9-92C2-BF4C-B62E-368850E1F375}" srcOrd="0" destOrd="0" presId="urn:microsoft.com/office/officeart/2008/layout/BendingPictureBlocks"/>
    <dgm:cxn modelId="{132ED90E-95E1-4C49-AAAA-4533EDEBAC56}" type="presParOf" srcId="{DE623CBD-4E6E-1E49-85F9-0AD6B3784A2E}" destId="{6B58F1E3-8B48-1645-88B8-D73475BFCF5F}" srcOrd="1" destOrd="0" presId="urn:microsoft.com/office/officeart/2008/layout/BendingPictureBlocks"/>
    <dgm:cxn modelId="{E0701344-55DD-274F-BC51-CF59063BB454}" type="presParOf" srcId="{678BB063-3576-F441-97F5-FB8ADFBC3B38}" destId="{B5DF9034-177D-614A-940F-B5E2E4658574}" srcOrd="3" destOrd="0" presId="urn:microsoft.com/office/officeart/2008/layout/BendingPictureBlocks"/>
    <dgm:cxn modelId="{B78AD187-BE1D-664C-AC2B-4092D31C0D7E}" type="presParOf" srcId="{678BB063-3576-F441-97F5-FB8ADFBC3B38}" destId="{E803C53D-4AAB-8740-9CB7-B34DA9A82B21}" srcOrd="4" destOrd="0" presId="urn:microsoft.com/office/officeart/2008/layout/BendingPictureBlocks"/>
    <dgm:cxn modelId="{A310C59F-1F88-B645-AA58-F6188F457D7B}" type="presParOf" srcId="{E803C53D-4AAB-8740-9CB7-B34DA9A82B21}" destId="{DA8BB715-B63A-D94C-9BBF-853095814998}" srcOrd="0" destOrd="0" presId="urn:microsoft.com/office/officeart/2008/layout/BendingPictureBlocks"/>
    <dgm:cxn modelId="{F0086CD9-C5BC-5B47-912C-E76BF4F801BD}" type="presParOf" srcId="{E803C53D-4AAB-8740-9CB7-B34DA9A82B21}" destId="{8E888094-16E1-EE4B-88AA-0C57CD671680}" srcOrd="1" destOrd="0" presId="urn:microsoft.com/office/officeart/2008/layout/BendingPictureBlocks"/>
    <dgm:cxn modelId="{AC1605A5-B51F-364C-B8D8-D163858F9089}" type="presParOf" srcId="{678BB063-3576-F441-97F5-FB8ADFBC3B38}" destId="{774ADB34-9323-3041-9E54-45D5BBD8A77B}" srcOrd="5" destOrd="0" presId="urn:microsoft.com/office/officeart/2008/layout/BendingPictureBlocks"/>
    <dgm:cxn modelId="{9E8A8888-C896-3548-A548-F239ADE08FC1}" type="presParOf" srcId="{678BB063-3576-F441-97F5-FB8ADFBC3B38}" destId="{41E2FC2C-F7DF-964D-8AA1-AC6B0836DF33}" srcOrd="6" destOrd="0" presId="urn:microsoft.com/office/officeart/2008/layout/BendingPictureBlocks"/>
    <dgm:cxn modelId="{9BC98798-52B1-A346-B71D-F7FFC7ABD395}" type="presParOf" srcId="{41E2FC2C-F7DF-964D-8AA1-AC6B0836DF33}" destId="{AE356399-2809-BA44-AFF6-59DF4F9398CF}" srcOrd="0" destOrd="0" presId="urn:microsoft.com/office/officeart/2008/layout/BendingPictureBlocks"/>
    <dgm:cxn modelId="{2F6A23FC-FBF2-0540-BF69-E696D6694FB5}" type="presParOf" srcId="{41E2FC2C-F7DF-964D-8AA1-AC6B0836DF33}" destId="{6B2642F3-42F6-E747-9298-E97126548A9A}" srcOrd="1" destOrd="0" presId="urn:microsoft.com/office/officeart/2008/layout/BendingPictureBlocks"/>
    <dgm:cxn modelId="{DFB15F1B-546F-A94B-81D2-35B35A4DCD41}" type="presParOf" srcId="{678BB063-3576-F441-97F5-FB8ADFBC3B38}" destId="{52AF379D-5B97-1146-8671-5445F30135C3}" srcOrd="7" destOrd="0" presId="urn:microsoft.com/office/officeart/2008/layout/BendingPictureBlocks"/>
    <dgm:cxn modelId="{0FFA287C-4382-364C-88A8-4B9FA4A70942}" type="presParOf" srcId="{678BB063-3576-F441-97F5-FB8ADFBC3B38}" destId="{D29AEEFB-E06F-9444-B728-AFCD38FEF715}" srcOrd="8" destOrd="0" presId="urn:microsoft.com/office/officeart/2008/layout/BendingPictureBlocks"/>
    <dgm:cxn modelId="{7CD01939-48C6-7A4C-AAD3-5033A82C9FC3}" type="presParOf" srcId="{D29AEEFB-E06F-9444-B728-AFCD38FEF715}" destId="{AD726B69-E331-264B-9CA2-DDF346280CC6}" srcOrd="0" destOrd="0" presId="urn:microsoft.com/office/officeart/2008/layout/BendingPictureBlocks"/>
    <dgm:cxn modelId="{134F3D5F-A54A-6F46-80C0-6BBC22E7898C}" type="presParOf" srcId="{D29AEEFB-E06F-9444-B728-AFCD38FEF715}" destId="{1FC4F53D-F437-B547-B433-BBBB90A2863D}" srcOrd="1" destOrd="0" presId="urn:microsoft.com/office/officeart/2008/layout/BendingPictureBlocks"/>
    <dgm:cxn modelId="{753C0DEC-D8A1-D54C-8494-65C7EF5C300A}" type="presParOf" srcId="{678BB063-3576-F441-97F5-FB8ADFBC3B38}" destId="{6468855C-FA49-3541-A9FE-542163FE1C0F}" srcOrd="9" destOrd="0" presId="urn:microsoft.com/office/officeart/2008/layout/BendingPictureBlocks"/>
    <dgm:cxn modelId="{CEDE8520-CA1A-3243-9F4B-EB8A4A605BF2}" type="presParOf" srcId="{678BB063-3576-F441-97F5-FB8ADFBC3B38}" destId="{A58FF5BD-76D6-3449-9242-4EEFC71EDAC5}" srcOrd="10" destOrd="0" presId="urn:microsoft.com/office/officeart/2008/layout/BendingPictureBlocks"/>
    <dgm:cxn modelId="{E444D415-DD73-DC4E-BA4B-BE64E2AD0BB6}" type="presParOf" srcId="{A58FF5BD-76D6-3449-9242-4EEFC71EDAC5}" destId="{894A6C65-CA1E-0B4F-A160-C2E8D7A21A40}" srcOrd="0" destOrd="0" presId="urn:microsoft.com/office/officeart/2008/layout/BendingPictureBlocks"/>
    <dgm:cxn modelId="{45A770D6-7D1A-3E44-9CCC-C50865FF2167}" type="presParOf" srcId="{A58FF5BD-76D6-3449-9242-4EEFC71EDAC5}" destId="{08641449-35E6-1344-9837-4ABFAFC7523A}"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B775CB3-708C-E24E-BA3C-97E850499B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545094-846F-6D45-B165-C4B5CB98DF19}">
      <dgm:prSet/>
      <dgm:spPr>
        <a:solidFill>
          <a:srgbClr val="002060"/>
        </a:solidFill>
      </dgm:spPr>
      <dgm:t>
        <a:bodyPr/>
        <a:lstStyle/>
        <a:p>
          <a:r>
            <a:rPr lang="en-US" b="1" i="0" dirty="0"/>
            <a:t>Catholic ethics reconciles self-love and benevolence by subordinating both to the supreme purpose of creation and the providential ends of the Creator. </a:t>
          </a:r>
          <a:endParaRPr lang="en-US" b="1" dirty="0"/>
        </a:p>
      </dgm:t>
    </dgm:pt>
    <dgm:pt modelId="{BB82D9BC-3746-F144-B040-653A023DE31E}" type="parTrans" cxnId="{9E420FD0-DEFA-5646-85FF-5CA4EADA3517}">
      <dgm:prSet/>
      <dgm:spPr/>
      <dgm:t>
        <a:bodyPr/>
        <a:lstStyle/>
        <a:p>
          <a:endParaRPr lang="en-US" b="1"/>
        </a:p>
      </dgm:t>
    </dgm:pt>
    <dgm:pt modelId="{82EEB853-362E-9642-AE67-590A4E963F40}" type="sibTrans" cxnId="{9E420FD0-DEFA-5646-85FF-5CA4EADA3517}">
      <dgm:prSet/>
      <dgm:spPr/>
      <dgm:t>
        <a:bodyPr/>
        <a:lstStyle/>
        <a:p>
          <a:endParaRPr lang="en-US" b="1"/>
        </a:p>
      </dgm:t>
    </dgm:pt>
    <dgm:pt modelId="{59114541-8880-2C46-9A98-CBA6D87C3F6F}">
      <dgm:prSet/>
      <dgm:spPr>
        <a:solidFill>
          <a:srgbClr val="002060"/>
        </a:solidFill>
      </dgm:spPr>
      <dgm:t>
        <a:bodyPr/>
        <a:lstStyle/>
        <a:p>
          <a:r>
            <a:rPr lang="en-US" b="1" i="0" dirty="0"/>
            <a:t>It teaches that acts of self-love may have a moral quality; that sacrifice of self for the good of others, may sometimes be a duty, and when not a duty, may oftentimes be an act of virtue.</a:t>
          </a:r>
          <a:endParaRPr lang="en-US" b="1" dirty="0"/>
        </a:p>
      </dgm:t>
    </dgm:pt>
    <dgm:pt modelId="{D5540DC2-F23A-0341-B9E5-87F326A44686}" type="parTrans" cxnId="{C1A1B0CF-70AD-F847-BFB2-47469C86A47A}">
      <dgm:prSet/>
      <dgm:spPr/>
      <dgm:t>
        <a:bodyPr/>
        <a:lstStyle/>
        <a:p>
          <a:endParaRPr lang="en-US" b="1"/>
        </a:p>
      </dgm:t>
    </dgm:pt>
    <dgm:pt modelId="{78F85B85-C20E-8D48-9AB6-64C271A7EB49}" type="sibTrans" cxnId="{C1A1B0CF-70AD-F847-BFB2-47469C86A47A}">
      <dgm:prSet/>
      <dgm:spPr/>
      <dgm:t>
        <a:bodyPr/>
        <a:lstStyle/>
        <a:p>
          <a:endParaRPr lang="en-US" b="1"/>
        </a:p>
      </dgm:t>
    </dgm:pt>
    <dgm:pt modelId="{858E9EA2-F1C3-3749-ACB9-F5924D8387F0}" type="pres">
      <dgm:prSet presAssocID="{7B775CB3-708C-E24E-BA3C-97E850499BDF}" presName="linear" presStyleCnt="0">
        <dgm:presLayoutVars>
          <dgm:animLvl val="lvl"/>
          <dgm:resizeHandles val="exact"/>
        </dgm:presLayoutVars>
      </dgm:prSet>
      <dgm:spPr/>
    </dgm:pt>
    <dgm:pt modelId="{CDA0B5A6-4A82-DC49-A07C-DF4C4C5466EF}" type="pres">
      <dgm:prSet presAssocID="{E7545094-846F-6D45-B165-C4B5CB98DF19}" presName="parentText" presStyleLbl="node1" presStyleIdx="0" presStyleCnt="2">
        <dgm:presLayoutVars>
          <dgm:chMax val="0"/>
          <dgm:bulletEnabled val="1"/>
        </dgm:presLayoutVars>
      </dgm:prSet>
      <dgm:spPr/>
    </dgm:pt>
    <dgm:pt modelId="{EF8F1694-CF70-3845-8FE6-18B2089EDA13}" type="pres">
      <dgm:prSet presAssocID="{82EEB853-362E-9642-AE67-590A4E963F40}" presName="spacer" presStyleCnt="0"/>
      <dgm:spPr/>
    </dgm:pt>
    <dgm:pt modelId="{E172C92A-2B28-0E4A-B202-A05AC2B3FD3A}" type="pres">
      <dgm:prSet presAssocID="{59114541-8880-2C46-9A98-CBA6D87C3F6F}" presName="parentText" presStyleLbl="node1" presStyleIdx="1" presStyleCnt="2">
        <dgm:presLayoutVars>
          <dgm:chMax val="0"/>
          <dgm:bulletEnabled val="1"/>
        </dgm:presLayoutVars>
      </dgm:prSet>
      <dgm:spPr/>
    </dgm:pt>
  </dgm:ptLst>
  <dgm:cxnLst>
    <dgm:cxn modelId="{7421E885-1A00-DC42-B1AA-5539596C7E78}" type="presOf" srcId="{7B775CB3-708C-E24E-BA3C-97E850499BDF}" destId="{858E9EA2-F1C3-3749-ACB9-F5924D8387F0}" srcOrd="0" destOrd="0" presId="urn:microsoft.com/office/officeart/2005/8/layout/vList2"/>
    <dgm:cxn modelId="{C1A1B0CF-70AD-F847-BFB2-47469C86A47A}" srcId="{7B775CB3-708C-E24E-BA3C-97E850499BDF}" destId="{59114541-8880-2C46-9A98-CBA6D87C3F6F}" srcOrd="1" destOrd="0" parTransId="{D5540DC2-F23A-0341-B9E5-87F326A44686}" sibTransId="{78F85B85-C20E-8D48-9AB6-64C271A7EB49}"/>
    <dgm:cxn modelId="{9E420FD0-DEFA-5646-85FF-5CA4EADA3517}" srcId="{7B775CB3-708C-E24E-BA3C-97E850499BDF}" destId="{E7545094-846F-6D45-B165-C4B5CB98DF19}" srcOrd="0" destOrd="0" parTransId="{BB82D9BC-3746-F144-B040-653A023DE31E}" sibTransId="{82EEB853-362E-9642-AE67-590A4E963F40}"/>
    <dgm:cxn modelId="{440FE3E2-7B86-E64E-AC42-EAF519D0240B}" type="presOf" srcId="{E7545094-846F-6D45-B165-C4B5CB98DF19}" destId="{CDA0B5A6-4A82-DC49-A07C-DF4C4C5466EF}" srcOrd="0" destOrd="0" presId="urn:microsoft.com/office/officeart/2005/8/layout/vList2"/>
    <dgm:cxn modelId="{884A6AFA-2C45-8844-B08C-67E1D685F8AE}" type="presOf" srcId="{59114541-8880-2C46-9A98-CBA6D87C3F6F}" destId="{E172C92A-2B28-0E4A-B202-A05AC2B3FD3A}" srcOrd="0" destOrd="0" presId="urn:microsoft.com/office/officeart/2005/8/layout/vList2"/>
    <dgm:cxn modelId="{06FF5CA6-AC13-7444-B40A-927D3319BAFC}" type="presParOf" srcId="{858E9EA2-F1C3-3749-ACB9-F5924D8387F0}" destId="{CDA0B5A6-4A82-DC49-A07C-DF4C4C5466EF}" srcOrd="0" destOrd="0" presId="urn:microsoft.com/office/officeart/2005/8/layout/vList2"/>
    <dgm:cxn modelId="{DB02B4C1-27D5-7247-A55F-1674CC1043C3}" type="presParOf" srcId="{858E9EA2-F1C3-3749-ACB9-F5924D8387F0}" destId="{EF8F1694-CF70-3845-8FE6-18B2089EDA13}" srcOrd="1" destOrd="0" presId="urn:microsoft.com/office/officeart/2005/8/layout/vList2"/>
    <dgm:cxn modelId="{5D9C6E95-5E18-274D-93E0-7D2DFBD73B02}" type="presParOf" srcId="{858E9EA2-F1C3-3749-ACB9-F5924D8387F0}" destId="{E172C92A-2B28-0E4A-B202-A05AC2B3FD3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B775CB3-708C-E24E-BA3C-97E850499B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2AFCE2-16F2-014D-ADA8-641CCFE156F5}">
      <dgm:prSet/>
      <dgm:spPr>
        <a:solidFill>
          <a:srgbClr val="002060"/>
        </a:solidFill>
      </dgm:spPr>
      <dgm:t>
        <a:bodyPr/>
        <a:lstStyle/>
        <a:p>
          <a:r>
            <a:rPr lang="en-US" b="1" i="0" u="none" dirty="0"/>
            <a:t>Love, therefore, whether of oneself or of others is in its last analysis love of GOD, by partaking of Whose perfections we become lovable.</a:t>
          </a:r>
          <a:endParaRPr lang="en-US" b="1" dirty="0"/>
        </a:p>
      </dgm:t>
    </dgm:pt>
    <dgm:pt modelId="{713AE408-6CA1-AA47-82BD-7AEF194383D9}" type="parTrans" cxnId="{DEE6A7D6-27A4-0148-9A3F-4659E7898469}">
      <dgm:prSet/>
      <dgm:spPr/>
      <dgm:t>
        <a:bodyPr/>
        <a:lstStyle/>
        <a:p>
          <a:endParaRPr lang="en-US"/>
        </a:p>
      </dgm:t>
    </dgm:pt>
    <dgm:pt modelId="{577880EF-FBEB-F34A-AF29-B88F72E8A167}" type="sibTrans" cxnId="{DEE6A7D6-27A4-0148-9A3F-4659E7898469}">
      <dgm:prSet/>
      <dgm:spPr/>
      <dgm:t>
        <a:bodyPr/>
        <a:lstStyle/>
        <a:p>
          <a:endParaRPr lang="en-US"/>
        </a:p>
      </dgm:t>
    </dgm:pt>
    <dgm:pt modelId="{29BFB7B3-68C1-AA4F-956B-BA73E8332812}">
      <dgm:prSet/>
      <dgm:spPr>
        <a:solidFill>
          <a:srgbClr val="002060"/>
        </a:solidFill>
      </dgm:spPr>
      <dgm:t>
        <a:bodyPr/>
        <a:lstStyle/>
        <a:p>
          <a:r>
            <a:rPr lang="en-US" b="1" i="0" u="none" dirty="0"/>
            <a:t>The Catholic teaching on love of others is summed up in the precept of Christ: Love thy neighbor as thyself. The love due to oneself is the exemplar of the love due to others, though not the measure of it.</a:t>
          </a:r>
          <a:endParaRPr lang="en-US" b="1" dirty="0"/>
        </a:p>
      </dgm:t>
    </dgm:pt>
    <dgm:pt modelId="{5D2EEC1F-A62C-234C-A0D9-5F496D259E07}" type="sibTrans" cxnId="{0E59D746-6D99-AE4C-97CD-2C76CAB21806}">
      <dgm:prSet/>
      <dgm:spPr/>
      <dgm:t>
        <a:bodyPr/>
        <a:lstStyle/>
        <a:p>
          <a:endParaRPr lang="en-US"/>
        </a:p>
      </dgm:t>
    </dgm:pt>
    <dgm:pt modelId="{C90A3C08-4E61-BB41-AB1F-F64F33B3363B}" type="parTrans" cxnId="{0E59D746-6D99-AE4C-97CD-2C76CAB21806}">
      <dgm:prSet/>
      <dgm:spPr/>
      <dgm:t>
        <a:bodyPr/>
        <a:lstStyle/>
        <a:p>
          <a:endParaRPr lang="en-US"/>
        </a:p>
      </dgm:t>
    </dgm:pt>
    <dgm:pt modelId="{858E9EA2-F1C3-3749-ACB9-F5924D8387F0}" type="pres">
      <dgm:prSet presAssocID="{7B775CB3-708C-E24E-BA3C-97E850499BDF}" presName="linear" presStyleCnt="0">
        <dgm:presLayoutVars>
          <dgm:animLvl val="lvl"/>
          <dgm:resizeHandles val="exact"/>
        </dgm:presLayoutVars>
      </dgm:prSet>
      <dgm:spPr/>
    </dgm:pt>
    <dgm:pt modelId="{DF87309E-B97D-454C-8E71-A4799B06C5EC}" type="pres">
      <dgm:prSet presAssocID="{29BFB7B3-68C1-AA4F-956B-BA73E8332812}" presName="parentText" presStyleLbl="node1" presStyleIdx="0" presStyleCnt="2">
        <dgm:presLayoutVars>
          <dgm:chMax val="0"/>
          <dgm:bulletEnabled val="1"/>
        </dgm:presLayoutVars>
      </dgm:prSet>
      <dgm:spPr/>
    </dgm:pt>
    <dgm:pt modelId="{E9A2195D-6055-BE4E-AE55-20CAE8047BBD}" type="pres">
      <dgm:prSet presAssocID="{5D2EEC1F-A62C-234C-A0D9-5F496D259E07}" presName="spacer" presStyleCnt="0"/>
      <dgm:spPr/>
    </dgm:pt>
    <dgm:pt modelId="{E270FC58-34DD-C44D-A045-CAE24CB3BF4E}" type="pres">
      <dgm:prSet presAssocID="{2F2AFCE2-16F2-014D-ADA8-641CCFE156F5}" presName="parentText" presStyleLbl="node1" presStyleIdx="1" presStyleCnt="2">
        <dgm:presLayoutVars>
          <dgm:chMax val="0"/>
          <dgm:bulletEnabled val="1"/>
        </dgm:presLayoutVars>
      </dgm:prSet>
      <dgm:spPr/>
    </dgm:pt>
  </dgm:ptLst>
  <dgm:cxnLst>
    <dgm:cxn modelId="{0E59D746-6D99-AE4C-97CD-2C76CAB21806}" srcId="{7B775CB3-708C-E24E-BA3C-97E850499BDF}" destId="{29BFB7B3-68C1-AA4F-956B-BA73E8332812}" srcOrd="0" destOrd="0" parTransId="{C90A3C08-4E61-BB41-AB1F-F64F33B3363B}" sibTransId="{5D2EEC1F-A62C-234C-A0D9-5F496D259E07}"/>
    <dgm:cxn modelId="{7421E885-1A00-DC42-B1AA-5539596C7E78}" type="presOf" srcId="{7B775CB3-708C-E24E-BA3C-97E850499BDF}" destId="{858E9EA2-F1C3-3749-ACB9-F5924D8387F0}" srcOrd="0" destOrd="0" presId="urn:microsoft.com/office/officeart/2005/8/layout/vList2"/>
    <dgm:cxn modelId="{16155A94-2758-8A41-A838-0523B24B7AA4}" type="presOf" srcId="{29BFB7B3-68C1-AA4F-956B-BA73E8332812}" destId="{DF87309E-B97D-454C-8E71-A4799B06C5EC}" srcOrd="0" destOrd="0" presId="urn:microsoft.com/office/officeart/2005/8/layout/vList2"/>
    <dgm:cxn modelId="{DEE6A7D6-27A4-0148-9A3F-4659E7898469}" srcId="{7B775CB3-708C-E24E-BA3C-97E850499BDF}" destId="{2F2AFCE2-16F2-014D-ADA8-641CCFE156F5}" srcOrd="1" destOrd="0" parTransId="{713AE408-6CA1-AA47-82BD-7AEF194383D9}" sibTransId="{577880EF-FBEB-F34A-AF29-B88F72E8A167}"/>
    <dgm:cxn modelId="{AC8825F5-5501-7E42-B540-418ED88E3186}" type="presOf" srcId="{2F2AFCE2-16F2-014D-ADA8-641CCFE156F5}" destId="{E270FC58-34DD-C44D-A045-CAE24CB3BF4E}" srcOrd="0" destOrd="0" presId="urn:microsoft.com/office/officeart/2005/8/layout/vList2"/>
    <dgm:cxn modelId="{8F72B449-3AC8-2A40-87AB-48B335DC3B66}" type="presParOf" srcId="{858E9EA2-F1C3-3749-ACB9-F5924D8387F0}" destId="{DF87309E-B97D-454C-8E71-A4799B06C5EC}" srcOrd="0" destOrd="0" presId="urn:microsoft.com/office/officeart/2005/8/layout/vList2"/>
    <dgm:cxn modelId="{8380AB2E-E5A1-3D4D-8433-2F0A77B47427}" type="presParOf" srcId="{858E9EA2-F1C3-3749-ACB9-F5924D8387F0}" destId="{E9A2195D-6055-BE4E-AE55-20CAE8047BBD}" srcOrd="1" destOrd="0" presId="urn:microsoft.com/office/officeart/2005/8/layout/vList2"/>
    <dgm:cxn modelId="{0F02BE2A-63D7-3640-B9E9-E7BBBA50A016}" type="presParOf" srcId="{858E9EA2-F1C3-3749-ACB9-F5924D8387F0}" destId="{E270FC58-34DD-C44D-A045-CAE24CB3BF4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4864C-AE3C-4941-BA3F-0E73CE0D7BC9}" type="doc">
      <dgm:prSet loTypeId="urn:microsoft.com/office/officeart/2005/8/layout/pList2" loCatId="process" qsTypeId="urn:microsoft.com/office/officeart/2005/8/quickstyle/simple1" qsCatId="simple" csTypeId="urn:microsoft.com/office/officeart/2005/8/colors/accent1_2" csCatId="accent1" phldr="1"/>
      <dgm:spPr/>
      <dgm:t>
        <a:bodyPr/>
        <a:lstStyle/>
        <a:p>
          <a:endParaRPr lang="en-US"/>
        </a:p>
      </dgm:t>
    </dgm:pt>
    <dgm:pt modelId="{F673A911-D34F-BC41-A02E-C13A3CBC55B8}">
      <dgm:prSet/>
      <dgm:spPr>
        <a:solidFill>
          <a:srgbClr val="002060"/>
        </a:solidFill>
      </dgm:spPr>
      <dgm:t>
        <a:bodyPr/>
        <a:lstStyle/>
        <a:p>
          <a:r>
            <a:rPr lang="en-US" b="1" dirty="0"/>
            <a:t>   &gt; 2 	</a:t>
          </a:r>
        </a:p>
        <a:p>
          <a:r>
            <a:rPr lang="en-US" b="1" dirty="0"/>
            <a:t>Work on items for improvement</a:t>
          </a:r>
        </a:p>
      </dgm:t>
    </dgm:pt>
    <dgm:pt modelId="{2F0106E9-2F5A-BD43-89AC-0705A50EE864}" type="parTrans" cxnId="{B5ACCECF-0DCB-474E-B52C-ACF5DBC7C4C4}">
      <dgm:prSet/>
      <dgm:spPr/>
      <dgm:t>
        <a:bodyPr/>
        <a:lstStyle/>
        <a:p>
          <a:endParaRPr lang="en-US"/>
        </a:p>
      </dgm:t>
    </dgm:pt>
    <dgm:pt modelId="{1CC82256-D57C-444F-8E7E-683FC2B39136}" type="sibTrans" cxnId="{B5ACCECF-0DCB-474E-B52C-ACF5DBC7C4C4}">
      <dgm:prSet/>
      <dgm:spPr/>
      <dgm:t>
        <a:bodyPr/>
        <a:lstStyle/>
        <a:p>
          <a:endParaRPr lang="en-US"/>
        </a:p>
      </dgm:t>
    </dgm:pt>
    <dgm:pt modelId="{44F10F1B-11B2-7B4A-845F-66A5C3CA5EB8}">
      <dgm:prSet/>
      <dgm:spPr>
        <a:solidFill>
          <a:srgbClr val="002060"/>
        </a:solidFill>
      </dgm:spPr>
      <dgm:t>
        <a:bodyPr/>
        <a:lstStyle/>
        <a:p>
          <a:r>
            <a:rPr lang="en-US" b="1" dirty="0"/>
            <a:t>4 – 5  </a:t>
          </a:r>
        </a:p>
        <a:p>
          <a:r>
            <a:rPr lang="en-US" b="1" dirty="0"/>
            <a:t>Seriously consider ego check</a:t>
          </a:r>
        </a:p>
      </dgm:t>
    </dgm:pt>
    <dgm:pt modelId="{B69D3468-324D-F142-A4B1-3D48DE0BD6FF}" type="parTrans" cxnId="{B2529878-8F6A-FA46-8FA1-5F4FCAC7DE64}">
      <dgm:prSet/>
      <dgm:spPr/>
      <dgm:t>
        <a:bodyPr/>
        <a:lstStyle/>
        <a:p>
          <a:endParaRPr lang="en-US"/>
        </a:p>
      </dgm:t>
    </dgm:pt>
    <dgm:pt modelId="{214F4EF1-0EB6-954E-AC1B-B8EA1AEE9EDA}" type="sibTrans" cxnId="{B2529878-8F6A-FA46-8FA1-5F4FCAC7DE64}">
      <dgm:prSet/>
      <dgm:spPr/>
      <dgm:t>
        <a:bodyPr/>
        <a:lstStyle/>
        <a:p>
          <a:endParaRPr lang="en-US"/>
        </a:p>
      </dgm:t>
    </dgm:pt>
    <dgm:pt modelId="{227354F9-CFBE-3E43-BF15-84E5707BCE5D}">
      <dgm:prSet/>
      <dgm:spPr>
        <a:solidFill>
          <a:srgbClr val="002060"/>
        </a:solidFill>
      </dgm:spPr>
      <dgm:t>
        <a:bodyPr/>
        <a:lstStyle/>
        <a:p>
          <a:r>
            <a:rPr lang="en-US" b="1" dirty="0"/>
            <a:t>   6 or &gt;	 </a:t>
          </a:r>
        </a:p>
        <a:p>
          <a:r>
            <a:rPr lang="en-US" b="1" dirty="0"/>
            <a:t>Likely Narcissist	</a:t>
          </a:r>
        </a:p>
      </dgm:t>
    </dgm:pt>
    <dgm:pt modelId="{98282E82-85AE-3247-8C70-F26B12D4823E}" type="parTrans" cxnId="{994D26F4-A64A-F148-AD2A-09078C7BDABE}">
      <dgm:prSet/>
      <dgm:spPr/>
      <dgm:t>
        <a:bodyPr/>
        <a:lstStyle/>
        <a:p>
          <a:endParaRPr lang="en-US"/>
        </a:p>
      </dgm:t>
    </dgm:pt>
    <dgm:pt modelId="{CABCC7C3-CFA6-714C-BECC-9BE52C151D05}" type="sibTrans" cxnId="{994D26F4-A64A-F148-AD2A-09078C7BDABE}">
      <dgm:prSet/>
      <dgm:spPr/>
      <dgm:t>
        <a:bodyPr/>
        <a:lstStyle/>
        <a:p>
          <a:endParaRPr lang="en-US"/>
        </a:p>
      </dgm:t>
    </dgm:pt>
    <dgm:pt modelId="{0422668D-4431-A74B-931E-C2FEE9422DCE}" type="pres">
      <dgm:prSet presAssocID="{A434864C-AE3C-4941-BA3F-0E73CE0D7BC9}" presName="Name0" presStyleCnt="0">
        <dgm:presLayoutVars>
          <dgm:dir/>
          <dgm:resizeHandles val="exact"/>
        </dgm:presLayoutVars>
      </dgm:prSet>
      <dgm:spPr/>
    </dgm:pt>
    <dgm:pt modelId="{0F561A9F-11DC-CA4A-8298-11A5DB09577F}" type="pres">
      <dgm:prSet presAssocID="{A434864C-AE3C-4941-BA3F-0E73CE0D7BC9}" presName="bkgdShp" presStyleLbl="alignAccFollowNode1" presStyleIdx="0" presStyleCnt="1" custLinFactNeighborY="-1335"/>
      <dgm:spPr/>
    </dgm:pt>
    <dgm:pt modelId="{4767391C-604E-BC49-8EA6-60DEFD0994B8}" type="pres">
      <dgm:prSet presAssocID="{A434864C-AE3C-4941-BA3F-0E73CE0D7BC9}" presName="linComp" presStyleCnt="0"/>
      <dgm:spPr/>
    </dgm:pt>
    <dgm:pt modelId="{63949539-6465-924C-B466-5407190E313B}" type="pres">
      <dgm:prSet presAssocID="{F673A911-D34F-BC41-A02E-C13A3CBC55B8}" presName="compNode" presStyleCnt="0"/>
      <dgm:spPr/>
    </dgm:pt>
    <dgm:pt modelId="{5E145D51-3841-E040-BEAA-168027F4410D}" type="pres">
      <dgm:prSet presAssocID="{F673A911-D34F-BC41-A02E-C13A3CBC55B8}" presName="node" presStyleLbl="node1" presStyleIdx="0" presStyleCnt="3" custScaleY="67664" custLinFactNeighborX="-1354" custLinFactNeighborY="-24926">
        <dgm:presLayoutVars>
          <dgm:bulletEnabled val="1"/>
        </dgm:presLayoutVars>
      </dgm:prSet>
      <dgm:spPr/>
    </dgm:pt>
    <dgm:pt modelId="{E59D48A2-4D9F-8745-BC25-2CE5A064ECA1}" type="pres">
      <dgm:prSet presAssocID="{F673A911-D34F-BC41-A02E-C13A3CBC55B8}" presName="invisiNode" presStyleLbl="node1" presStyleIdx="0" presStyleCnt="3"/>
      <dgm:spPr/>
    </dgm:pt>
    <dgm:pt modelId="{E75C09D2-50CC-F147-BBCE-29E856DBF011}" type="pres">
      <dgm:prSet presAssocID="{F673A911-D34F-BC41-A02E-C13A3CBC55B8}" presName="imagNode" presStyleLbl="fgImgPlace1" presStyleIdx="0" presStyleCnt="3" custScaleY="104119" custLinFactNeighborY="-607"/>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7EE69935-B0A5-E343-93DF-E86F20D206DC}" type="pres">
      <dgm:prSet presAssocID="{1CC82256-D57C-444F-8E7E-683FC2B39136}" presName="sibTrans" presStyleLbl="sibTrans2D1" presStyleIdx="0" presStyleCnt="0"/>
      <dgm:spPr/>
    </dgm:pt>
    <dgm:pt modelId="{47DE4F93-6319-4049-A18B-C73944F57BF8}" type="pres">
      <dgm:prSet presAssocID="{44F10F1B-11B2-7B4A-845F-66A5C3CA5EB8}" presName="compNode" presStyleCnt="0"/>
      <dgm:spPr/>
    </dgm:pt>
    <dgm:pt modelId="{F8F7FB2B-4F3F-CC4F-9888-96B4A5B18442}" type="pres">
      <dgm:prSet presAssocID="{44F10F1B-11B2-7B4A-845F-66A5C3CA5EB8}" presName="node" presStyleLbl="node1" presStyleIdx="1" presStyleCnt="3" custScaleY="68113" custLinFactNeighborX="-449" custLinFactNeighborY="-24046">
        <dgm:presLayoutVars>
          <dgm:bulletEnabled val="1"/>
        </dgm:presLayoutVars>
      </dgm:prSet>
      <dgm:spPr/>
    </dgm:pt>
    <dgm:pt modelId="{138BFA43-CD6A-8E4E-BF18-8E151655052C}" type="pres">
      <dgm:prSet presAssocID="{44F10F1B-11B2-7B4A-845F-66A5C3CA5EB8}" presName="invisiNode" presStyleLbl="node1" presStyleIdx="1" presStyleCnt="3"/>
      <dgm:spPr/>
    </dgm:pt>
    <dgm:pt modelId="{19400FAD-1838-5742-B52D-A9CFCCD2E67B}" type="pres">
      <dgm:prSet presAssocID="{44F10F1B-11B2-7B4A-845F-66A5C3CA5EB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ECE6EAA4-85A5-E443-B4C2-65D9F1AF511C}" type="pres">
      <dgm:prSet presAssocID="{214F4EF1-0EB6-954E-AC1B-B8EA1AEE9EDA}" presName="sibTrans" presStyleLbl="sibTrans2D1" presStyleIdx="0" presStyleCnt="0"/>
      <dgm:spPr/>
    </dgm:pt>
    <dgm:pt modelId="{2CBC73EA-7E74-BE40-AF4A-D856D88C7E78}" type="pres">
      <dgm:prSet presAssocID="{227354F9-CFBE-3E43-BF15-84E5707BCE5D}" presName="compNode" presStyleCnt="0"/>
      <dgm:spPr/>
    </dgm:pt>
    <dgm:pt modelId="{F306888B-EAF5-884D-A5EE-5988B0931FBE}" type="pres">
      <dgm:prSet presAssocID="{227354F9-CFBE-3E43-BF15-84E5707BCE5D}" presName="node" presStyleLbl="node1" presStyleIdx="2" presStyleCnt="3" custScaleY="68485" custLinFactNeighborX="38" custLinFactNeighborY="-23265">
        <dgm:presLayoutVars>
          <dgm:bulletEnabled val="1"/>
        </dgm:presLayoutVars>
      </dgm:prSet>
      <dgm:spPr/>
    </dgm:pt>
    <dgm:pt modelId="{6761DF0E-1CCB-154B-9C03-6802DA3A7A3A}" type="pres">
      <dgm:prSet presAssocID="{227354F9-CFBE-3E43-BF15-84E5707BCE5D}" presName="invisiNode" presStyleLbl="node1" presStyleIdx="2" presStyleCnt="3"/>
      <dgm:spPr/>
    </dgm:pt>
    <dgm:pt modelId="{248081D5-D60A-7F45-8D49-8590454BC85C}" type="pres">
      <dgm:prSet presAssocID="{227354F9-CFBE-3E43-BF15-84E5707BCE5D}"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dgm:spPr>
    </dgm:pt>
  </dgm:ptLst>
  <dgm:cxnLst>
    <dgm:cxn modelId="{2D9A5A6C-D42D-D14A-996B-8C62E332E3E4}" type="presOf" srcId="{F673A911-D34F-BC41-A02E-C13A3CBC55B8}" destId="{5E145D51-3841-E040-BEAA-168027F4410D}" srcOrd="0" destOrd="0" presId="urn:microsoft.com/office/officeart/2005/8/layout/pList2"/>
    <dgm:cxn modelId="{B2529878-8F6A-FA46-8FA1-5F4FCAC7DE64}" srcId="{A434864C-AE3C-4941-BA3F-0E73CE0D7BC9}" destId="{44F10F1B-11B2-7B4A-845F-66A5C3CA5EB8}" srcOrd="1" destOrd="0" parTransId="{B69D3468-324D-F142-A4B1-3D48DE0BD6FF}" sibTransId="{214F4EF1-0EB6-954E-AC1B-B8EA1AEE9EDA}"/>
    <dgm:cxn modelId="{DC1DA0A4-D652-4B4C-883B-8C97AC0330DB}" type="presOf" srcId="{214F4EF1-0EB6-954E-AC1B-B8EA1AEE9EDA}" destId="{ECE6EAA4-85A5-E443-B4C2-65D9F1AF511C}" srcOrd="0" destOrd="0" presId="urn:microsoft.com/office/officeart/2005/8/layout/pList2"/>
    <dgm:cxn modelId="{B4ACD4A5-F36B-B64B-BA14-8165220BE5A1}" type="presOf" srcId="{1CC82256-D57C-444F-8E7E-683FC2B39136}" destId="{7EE69935-B0A5-E343-93DF-E86F20D206DC}" srcOrd="0" destOrd="0" presId="urn:microsoft.com/office/officeart/2005/8/layout/pList2"/>
    <dgm:cxn modelId="{453AC6B0-2BEF-4641-927D-9F180556D5C7}" type="presOf" srcId="{44F10F1B-11B2-7B4A-845F-66A5C3CA5EB8}" destId="{F8F7FB2B-4F3F-CC4F-9888-96B4A5B18442}" srcOrd="0" destOrd="0" presId="urn:microsoft.com/office/officeart/2005/8/layout/pList2"/>
    <dgm:cxn modelId="{B5ACCECF-0DCB-474E-B52C-ACF5DBC7C4C4}" srcId="{A434864C-AE3C-4941-BA3F-0E73CE0D7BC9}" destId="{F673A911-D34F-BC41-A02E-C13A3CBC55B8}" srcOrd="0" destOrd="0" parTransId="{2F0106E9-2F5A-BD43-89AC-0705A50EE864}" sibTransId="{1CC82256-D57C-444F-8E7E-683FC2B39136}"/>
    <dgm:cxn modelId="{472201D7-9B05-8244-B8E4-822096A7D5D5}" type="presOf" srcId="{227354F9-CFBE-3E43-BF15-84E5707BCE5D}" destId="{F306888B-EAF5-884D-A5EE-5988B0931FBE}" srcOrd="0" destOrd="0" presId="urn:microsoft.com/office/officeart/2005/8/layout/pList2"/>
    <dgm:cxn modelId="{445DF7DC-5EAC-7F47-89ED-D612BFF72FB5}" type="presOf" srcId="{A434864C-AE3C-4941-BA3F-0E73CE0D7BC9}" destId="{0422668D-4431-A74B-931E-C2FEE9422DCE}" srcOrd="0" destOrd="0" presId="urn:microsoft.com/office/officeart/2005/8/layout/pList2"/>
    <dgm:cxn modelId="{994D26F4-A64A-F148-AD2A-09078C7BDABE}" srcId="{A434864C-AE3C-4941-BA3F-0E73CE0D7BC9}" destId="{227354F9-CFBE-3E43-BF15-84E5707BCE5D}" srcOrd="2" destOrd="0" parTransId="{98282E82-85AE-3247-8C70-F26B12D4823E}" sibTransId="{CABCC7C3-CFA6-714C-BECC-9BE52C151D05}"/>
    <dgm:cxn modelId="{CFAB3452-9E1B-DE4D-97CD-9B33883272D6}" type="presParOf" srcId="{0422668D-4431-A74B-931E-C2FEE9422DCE}" destId="{0F561A9F-11DC-CA4A-8298-11A5DB09577F}" srcOrd="0" destOrd="0" presId="urn:microsoft.com/office/officeart/2005/8/layout/pList2"/>
    <dgm:cxn modelId="{81419EEC-A43A-0046-B9DC-7554E5972B70}" type="presParOf" srcId="{0422668D-4431-A74B-931E-C2FEE9422DCE}" destId="{4767391C-604E-BC49-8EA6-60DEFD0994B8}" srcOrd="1" destOrd="0" presId="urn:microsoft.com/office/officeart/2005/8/layout/pList2"/>
    <dgm:cxn modelId="{AAC5E027-D5E5-A748-BE9D-942B2D6405BE}" type="presParOf" srcId="{4767391C-604E-BC49-8EA6-60DEFD0994B8}" destId="{63949539-6465-924C-B466-5407190E313B}" srcOrd="0" destOrd="0" presId="urn:microsoft.com/office/officeart/2005/8/layout/pList2"/>
    <dgm:cxn modelId="{B1E36284-59D9-7249-85AC-D801C06443B4}" type="presParOf" srcId="{63949539-6465-924C-B466-5407190E313B}" destId="{5E145D51-3841-E040-BEAA-168027F4410D}" srcOrd="0" destOrd="0" presId="urn:microsoft.com/office/officeart/2005/8/layout/pList2"/>
    <dgm:cxn modelId="{AC926721-BEEB-D840-8524-DECD99550379}" type="presParOf" srcId="{63949539-6465-924C-B466-5407190E313B}" destId="{E59D48A2-4D9F-8745-BC25-2CE5A064ECA1}" srcOrd="1" destOrd="0" presId="urn:microsoft.com/office/officeart/2005/8/layout/pList2"/>
    <dgm:cxn modelId="{E19FE7F3-89A1-3746-A150-08D4E6F7841E}" type="presParOf" srcId="{63949539-6465-924C-B466-5407190E313B}" destId="{E75C09D2-50CC-F147-BBCE-29E856DBF011}" srcOrd="2" destOrd="0" presId="urn:microsoft.com/office/officeart/2005/8/layout/pList2"/>
    <dgm:cxn modelId="{32637693-1040-FF4D-8F1F-0593CF5A149F}" type="presParOf" srcId="{4767391C-604E-BC49-8EA6-60DEFD0994B8}" destId="{7EE69935-B0A5-E343-93DF-E86F20D206DC}" srcOrd="1" destOrd="0" presId="urn:microsoft.com/office/officeart/2005/8/layout/pList2"/>
    <dgm:cxn modelId="{A08C3575-D7FC-DF45-B138-0B5A93897E27}" type="presParOf" srcId="{4767391C-604E-BC49-8EA6-60DEFD0994B8}" destId="{47DE4F93-6319-4049-A18B-C73944F57BF8}" srcOrd="2" destOrd="0" presId="urn:microsoft.com/office/officeart/2005/8/layout/pList2"/>
    <dgm:cxn modelId="{8EEF2B5B-6D87-7744-A19C-9F016C2D1B20}" type="presParOf" srcId="{47DE4F93-6319-4049-A18B-C73944F57BF8}" destId="{F8F7FB2B-4F3F-CC4F-9888-96B4A5B18442}" srcOrd="0" destOrd="0" presId="urn:microsoft.com/office/officeart/2005/8/layout/pList2"/>
    <dgm:cxn modelId="{8B3E0425-564A-B047-A2AD-7BC595172C8A}" type="presParOf" srcId="{47DE4F93-6319-4049-A18B-C73944F57BF8}" destId="{138BFA43-CD6A-8E4E-BF18-8E151655052C}" srcOrd="1" destOrd="0" presId="urn:microsoft.com/office/officeart/2005/8/layout/pList2"/>
    <dgm:cxn modelId="{C4F37BA8-37A0-DB4B-9387-623661028095}" type="presParOf" srcId="{47DE4F93-6319-4049-A18B-C73944F57BF8}" destId="{19400FAD-1838-5742-B52D-A9CFCCD2E67B}" srcOrd="2" destOrd="0" presId="urn:microsoft.com/office/officeart/2005/8/layout/pList2"/>
    <dgm:cxn modelId="{C0F66D34-B4D5-8F49-B0A1-DDD508FEC70C}" type="presParOf" srcId="{4767391C-604E-BC49-8EA6-60DEFD0994B8}" destId="{ECE6EAA4-85A5-E443-B4C2-65D9F1AF511C}" srcOrd="3" destOrd="0" presId="urn:microsoft.com/office/officeart/2005/8/layout/pList2"/>
    <dgm:cxn modelId="{0F8705B7-FCC7-7443-BD24-E8BE584F72F8}" type="presParOf" srcId="{4767391C-604E-BC49-8EA6-60DEFD0994B8}" destId="{2CBC73EA-7E74-BE40-AF4A-D856D88C7E78}" srcOrd="4" destOrd="0" presId="urn:microsoft.com/office/officeart/2005/8/layout/pList2"/>
    <dgm:cxn modelId="{E659C3A6-2D45-B047-AEEC-B36584583D00}" type="presParOf" srcId="{2CBC73EA-7E74-BE40-AF4A-D856D88C7E78}" destId="{F306888B-EAF5-884D-A5EE-5988B0931FBE}" srcOrd="0" destOrd="0" presId="urn:microsoft.com/office/officeart/2005/8/layout/pList2"/>
    <dgm:cxn modelId="{A123DFA0-C4D7-CA46-A308-BDC4F7284AD2}" type="presParOf" srcId="{2CBC73EA-7E74-BE40-AF4A-D856D88C7E78}" destId="{6761DF0E-1CCB-154B-9C03-6802DA3A7A3A}" srcOrd="1" destOrd="0" presId="urn:microsoft.com/office/officeart/2005/8/layout/pList2"/>
    <dgm:cxn modelId="{CE7A750C-D93E-494E-AB67-633D39F36B44}" type="presParOf" srcId="{2CBC73EA-7E74-BE40-AF4A-D856D88C7E78}" destId="{248081D5-D60A-7F45-8D49-8590454BC85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D159B-8439-E444-92C0-887D17D0E960}" type="doc">
      <dgm:prSet loTypeId="urn:microsoft.com/office/officeart/2008/layout/VerticalCurvedList" loCatId="process" qsTypeId="urn:microsoft.com/office/officeart/2005/8/quickstyle/simple1" qsCatId="simple" csTypeId="urn:microsoft.com/office/officeart/2005/8/colors/accent1_2" csCatId="accent1" phldr="1"/>
      <dgm:spPr/>
      <dgm:t>
        <a:bodyPr/>
        <a:lstStyle/>
        <a:p>
          <a:endParaRPr lang="en-US"/>
        </a:p>
      </dgm:t>
    </dgm:pt>
    <dgm:pt modelId="{535680D7-7CA5-384C-B7F5-B37791187ABB}">
      <dgm:prSet/>
      <dgm:spPr>
        <a:solidFill>
          <a:srgbClr val="002060"/>
        </a:solidFill>
      </dgm:spPr>
      <dgm:t>
        <a:bodyPr/>
        <a:lstStyle/>
        <a:p>
          <a:r>
            <a:rPr lang="en-US" b="1" dirty="0"/>
            <a:t>Extremely useful</a:t>
          </a:r>
        </a:p>
      </dgm:t>
    </dgm:pt>
    <dgm:pt modelId="{7C0D6170-A231-F740-99AF-BDA150BD7825}" type="parTrans" cxnId="{47A75322-6D60-3743-B1AD-54136EB7392F}">
      <dgm:prSet/>
      <dgm:spPr/>
      <dgm:t>
        <a:bodyPr/>
        <a:lstStyle/>
        <a:p>
          <a:endParaRPr lang="en-US"/>
        </a:p>
      </dgm:t>
    </dgm:pt>
    <dgm:pt modelId="{06C98B37-3774-5241-AA35-445D700A3D50}" type="sibTrans" cxnId="{47A75322-6D60-3743-B1AD-54136EB7392F}">
      <dgm:prSet/>
      <dgm:spPr/>
      <dgm:t>
        <a:bodyPr/>
        <a:lstStyle/>
        <a:p>
          <a:endParaRPr lang="en-US"/>
        </a:p>
      </dgm:t>
    </dgm:pt>
    <dgm:pt modelId="{151D4E8B-3C24-7D4E-8958-D2C707BE2489}">
      <dgm:prSet/>
      <dgm:spPr>
        <a:solidFill>
          <a:srgbClr val="002060"/>
        </a:solidFill>
      </dgm:spPr>
      <dgm:t>
        <a:bodyPr/>
        <a:lstStyle/>
        <a:p>
          <a:r>
            <a:rPr lang="en-US" b="1" dirty="0"/>
            <a:t>Audacity to push through</a:t>
          </a:r>
        </a:p>
      </dgm:t>
    </dgm:pt>
    <dgm:pt modelId="{9BD84426-E685-AE4B-96BD-261E4856B27F}" type="parTrans" cxnId="{514FA229-C65C-9D4C-A1A5-206C4AF1A7C2}">
      <dgm:prSet/>
      <dgm:spPr/>
      <dgm:t>
        <a:bodyPr/>
        <a:lstStyle/>
        <a:p>
          <a:endParaRPr lang="en-US"/>
        </a:p>
      </dgm:t>
    </dgm:pt>
    <dgm:pt modelId="{5F334D5F-8838-5A4A-81FF-7160DF08CB73}" type="sibTrans" cxnId="{514FA229-C65C-9D4C-A1A5-206C4AF1A7C2}">
      <dgm:prSet/>
      <dgm:spPr/>
      <dgm:t>
        <a:bodyPr/>
        <a:lstStyle/>
        <a:p>
          <a:endParaRPr lang="en-US"/>
        </a:p>
      </dgm:t>
    </dgm:pt>
    <dgm:pt modelId="{FC60D19A-D865-E148-9565-D97CD92F1DFD}">
      <dgm:prSet/>
      <dgm:spPr>
        <a:solidFill>
          <a:srgbClr val="002060"/>
        </a:solidFill>
      </dgm:spPr>
      <dgm:t>
        <a:bodyPr/>
        <a:lstStyle/>
        <a:p>
          <a:r>
            <a:rPr lang="en-US" b="1" dirty="0"/>
            <a:t>Transformational</a:t>
          </a:r>
        </a:p>
      </dgm:t>
    </dgm:pt>
    <dgm:pt modelId="{B1748E8B-CE4B-514E-BB9D-0C9277A94AF0}" type="parTrans" cxnId="{16B2CD0E-7119-BD43-9A94-C8468DE387CD}">
      <dgm:prSet/>
      <dgm:spPr/>
      <dgm:t>
        <a:bodyPr/>
        <a:lstStyle/>
        <a:p>
          <a:endParaRPr lang="en-US"/>
        </a:p>
      </dgm:t>
    </dgm:pt>
    <dgm:pt modelId="{F49F509D-D850-9344-B0C6-A2C65D19DFE9}" type="sibTrans" cxnId="{16B2CD0E-7119-BD43-9A94-C8468DE387CD}">
      <dgm:prSet/>
      <dgm:spPr/>
      <dgm:t>
        <a:bodyPr/>
        <a:lstStyle/>
        <a:p>
          <a:endParaRPr lang="en-US"/>
        </a:p>
      </dgm:t>
    </dgm:pt>
    <dgm:pt modelId="{FE70C8EE-1400-824C-BC59-0D88C68ABEED}">
      <dgm:prSet/>
      <dgm:spPr>
        <a:solidFill>
          <a:srgbClr val="002060"/>
        </a:solidFill>
      </dgm:spPr>
      <dgm:t>
        <a:bodyPr/>
        <a:lstStyle/>
        <a:p>
          <a:r>
            <a:rPr lang="en-US" b="1" dirty="0"/>
            <a:t>Great Vision</a:t>
          </a:r>
        </a:p>
      </dgm:t>
    </dgm:pt>
    <dgm:pt modelId="{94286DCB-25A7-8B4D-9E45-B906B76C290D}" type="parTrans" cxnId="{9F127D38-EAB3-4D49-A85E-B32226B40503}">
      <dgm:prSet/>
      <dgm:spPr/>
      <dgm:t>
        <a:bodyPr/>
        <a:lstStyle/>
        <a:p>
          <a:endParaRPr lang="en-US"/>
        </a:p>
      </dgm:t>
    </dgm:pt>
    <dgm:pt modelId="{0FC68058-22D8-934F-B288-ABF1C69D17EF}" type="sibTrans" cxnId="{9F127D38-EAB3-4D49-A85E-B32226B40503}">
      <dgm:prSet/>
      <dgm:spPr/>
      <dgm:t>
        <a:bodyPr/>
        <a:lstStyle/>
        <a:p>
          <a:endParaRPr lang="en-US"/>
        </a:p>
      </dgm:t>
    </dgm:pt>
    <dgm:pt modelId="{1C725214-56BF-354E-B92F-EAC5F241CED9}">
      <dgm:prSet/>
      <dgm:spPr>
        <a:solidFill>
          <a:srgbClr val="002060"/>
        </a:solidFill>
      </dgm:spPr>
      <dgm:t>
        <a:bodyPr/>
        <a:lstStyle/>
        <a:p>
          <a:r>
            <a:rPr lang="en-US" b="1" dirty="0"/>
            <a:t>Attempt to create future</a:t>
          </a:r>
        </a:p>
      </dgm:t>
    </dgm:pt>
    <dgm:pt modelId="{2D4D8B7C-809F-1648-8B3B-D15DD8998A10}" type="parTrans" cxnId="{75C7516B-FCDF-3746-A513-41BC51570B33}">
      <dgm:prSet/>
      <dgm:spPr/>
      <dgm:t>
        <a:bodyPr/>
        <a:lstStyle/>
        <a:p>
          <a:endParaRPr lang="en-US"/>
        </a:p>
      </dgm:t>
    </dgm:pt>
    <dgm:pt modelId="{DF26692E-8F3F-BB40-9BC0-E66771ACD57B}" type="sibTrans" cxnId="{75C7516B-FCDF-3746-A513-41BC51570B33}">
      <dgm:prSet/>
      <dgm:spPr/>
      <dgm:t>
        <a:bodyPr/>
        <a:lstStyle/>
        <a:p>
          <a:endParaRPr lang="en-US"/>
        </a:p>
      </dgm:t>
    </dgm:pt>
    <dgm:pt modelId="{42F381FF-58EE-6E40-B3A8-4CD302926D1D}" type="pres">
      <dgm:prSet presAssocID="{D5FD159B-8439-E444-92C0-887D17D0E960}" presName="Name0" presStyleCnt="0">
        <dgm:presLayoutVars>
          <dgm:chMax val="7"/>
          <dgm:chPref val="7"/>
          <dgm:dir/>
        </dgm:presLayoutVars>
      </dgm:prSet>
      <dgm:spPr/>
    </dgm:pt>
    <dgm:pt modelId="{A3E3D81A-0BFA-744C-B914-F22257652091}" type="pres">
      <dgm:prSet presAssocID="{D5FD159B-8439-E444-92C0-887D17D0E960}" presName="Name1" presStyleCnt="0"/>
      <dgm:spPr/>
    </dgm:pt>
    <dgm:pt modelId="{E83E0847-68C7-8E41-8045-7AF6CD6CDEE7}" type="pres">
      <dgm:prSet presAssocID="{D5FD159B-8439-E444-92C0-887D17D0E960}" presName="cycle" presStyleCnt="0"/>
      <dgm:spPr/>
    </dgm:pt>
    <dgm:pt modelId="{2389B173-CD5A-2343-8C82-619FB7C089A6}" type="pres">
      <dgm:prSet presAssocID="{D5FD159B-8439-E444-92C0-887D17D0E960}" presName="srcNode" presStyleLbl="node1" presStyleIdx="0" presStyleCnt="5"/>
      <dgm:spPr/>
    </dgm:pt>
    <dgm:pt modelId="{823BF907-87C9-CE4C-BAED-950C717BC7BE}" type="pres">
      <dgm:prSet presAssocID="{D5FD159B-8439-E444-92C0-887D17D0E960}" presName="conn" presStyleLbl="parChTrans1D2" presStyleIdx="0" presStyleCnt="1"/>
      <dgm:spPr/>
    </dgm:pt>
    <dgm:pt modelId="{DF72056F-CCF8-8E40-BFF1-A5DA80CA41AA}" type="pres">
      <dgm:prSet presAssocID="{D5FD159B-8439-E444-92C0-887D17D0E960}" presName="extraNode" presStyleLbl="node1" presStyleIdx="0" presStyleCnt="5"/>
      <dgm:spPr/>
    </dgm:pt>
    <dgm:pt modelId="{7BFBFE51-0146-FE4B-A09D-E802D5927799}" type="pres">
      <dgm:prSet presAssocID="{D5FD159B-8439-E444-92C0-887D17D0E960}" presName="dstNode" presStyleLbl="node1" presStyleIdx="0" presStyleCnt="5"/>
      <dgm:spPr/>
    </dgm:pt>
    <dgm:pt modelId="{BF4D23D0-EAB6-5042-94D7-13B5280D1661}" type="pres">
      <dgm:prSet presAssocID="{535680D7-7CA5-384C-B7F5-B37791187ABB}" presName="text_1" presStyleLbl="node1" presStyleIdx="0" presStyleCnt="5">
        <dgm:presLayoutVars>
          <dgm:bulletEnabled val="1"/>
        </dgm:presLayoutVars>
      </dgm:prSet>
      <dgm:spPr/>
    </dgm:pt>
    <dgm:pt modelId="{5342642C-9C07-9C48-A5DA-771AEA04E96C}" type="pres">
      <dgm:prSet presAssocID="{535680D7-7CA5-384C-B7F5-B37791187ABB}" presName="accent_1" presStyleCnt="0"/>
      <dgm:spPr/>
    </dgm:pt>
    <dgm:pt modelId="{B497495F-0B81-E44D-BEFF-E221A499794C}" type="pres">
      <dgm:prSet presAssocID="{535680D7-7CA5-384C-B7F5-B37791187ABB}" presName="accentRepeatNode" presStyleLbl="solidFgAcc1" presStyleIdx="0" presStyleCnt="5"/>
      <dgm:spPr>
        <a:solidFill>
          <a:schemeClr val="accent5">
            <a:lumMod val="40000"/>
            <a:lumOff val="60000"/>
          </a:schemeClr>
        </a:solidFill>
      </dgm:spPr>
    </dgm:pt>
    <dgm:pt modelId="{D1AB8BB0-4695-2748-80A4-FD0DB3D5E883}" type="pres">
      <dgm:prSet presAssocID="{151D4E8B-3C24-7D4E-8958-D2C707BE2489}" presName="text_2" presStyleLbl="node1" presStyleIdx="1" presStyleCnt="5">
        <dgm:presLayoutVars>
          <dgm:bulletEnabled val="1"/>
        </dgm:presLayoutVars>
      </dgm:prSet>
      <dgm:spPr/>
    </dgm:pt>
    <dgm:pt modelId="{1B8603C5-527B-F24F-8F62-B86913677D30}" type="pres">
      <dgm:prSet presAssocID="{151D4E8B-3C24-7D4E-8958-D2C707BE2489}" presName="accent_2" presStyleCnt="0"/>
      <dgm:spPr/>
    </dgm:pt>
    <dgm:pt modelId="{32A2C60B-6265-ED42-9B5D-BF3B67AEC9F6}" type="pres">
      <dgm:prSet presAssocID="{151D4E8B-3C24-7D4E-8958-D2C707BE2489}" presName="accentRepeatNode" presStyleLbl="solidFgAcc1" presStyleIdx="1" presStyleCnt="5"/>
      <dgm:spPr>
        <a:solidFill>
          <a:schemeClr val="accent5">
            <a:lumMod val="40000"/>
            <a:lumOff val="60000"/>
          </a:schemeClr>
        </a:solidFill>
      </dgm:spPr>
    </dgm:pt>
    <dgm:pt modelId="{BA065B30-1744-B14D-AFA7-54AE39172501}" type="pres">
      <dgm:prSet presAssocID="{FC60D19A-D865-E148-9565-D97CD92F1DFD}" presName="text_3" presStyleLbl="node1" presStyleIdx="2" presStyleCnt="5">
        <dgm:presLayoutVars>
          <dgm:bulletEnabled val="1"/>
        </dgm:presLayoutVars>
      </dgm:prSet>
      <dgm:spPr/>
    </dgm:pt>
    <dgm:pt modelId="{A7BA726F-6AE7-7D4D-8507-FE3FC345F289}" type="pres">
      <dgm:prSet presAssocID="{FC60D19A-D865-E148-9565-D97CD92F1DFD}" presName="accent_3" presStyleCnt="0"/>
      <dgm:spPr/>
    </dgm:pt>
    <dgm:pt modelId="{FC84882C-7552-5646-855E-F71F66D9FBA0}" type="pres">
      <dgm:prSet presAssocID="{FC60D19A-D865-E148-9565-D97CD92F1DFD}" presName="accentRepeatNode" presStyleLbl="solidFgAcc1" presStyleIdx="2" presStyleCnt="5"/>
      <dgm:spPr>
        <a:solidFill>
          <a:schemeClr val="accent5">
            <a:lumMod val="40000"/>
            <a:lumOff val="60000"/>
          </a:schemeClr>
        </a:solidFill>
      </dgm:spPr>
    </dgm:pt>
    <dgm:pt modelId="{8F1B202F-91D6-DD48-A253-DFE751561D3B}" type="pres">
      <dgm:prSet presAssocID="{FE70C8EE-1400-824C-BC59-0D88C68ABEED}" presName="text_4" presStyleLbl="node1" presStyleIdx="3" presStyleCnt="5">
        <dgm:presLayoutVars>
          <dgm:bulletEnabled val="1"/>
        </dgm:presLayoutVars>
      </dgm:prSet>
      <dgm:spPr/>
    </dgm:pt>
    <dgm:pt modelId="{6E5A7256-159D-6441-AF48-F589FDE50542}" type="pres">
      <dgm:prSet presAssocID="{FE70C8EE-1400-824C-BC59-0D88C68ABEED}" presName="accent_4" presStyleCnt="0"/>
      <dgm:spPr/>
    </dgm:pt>
    <dgm:pt modelId="{E4FD81A7-A73C-B044-9104-285332034261}" type="pres">
      <dgm:prSet presAssocID="{FE70C8EE-1400-824C-BC59-0D88C68ABEED}" presName="accentRepeatNode" presStyleLbl="solidFgAcc1" presStyleIdx="3" presStyleCnt="5"/>
      <dgm:spPr>
        <a:solidFill>
          <a:schemeClr val="accent5">
            <a:lumMod val="40000"/>
            <a:lumOff val="60000"/>
          </a:schemeClr>
        </a:solidFill>
      </dgm:spPr>
    </dgm:pt>
    <dgm:pt modelId="{CF35B5B4-4425-E34B-A908-B205BE2225E0}" type="pres">
      <dgm:prSet presAssocID="{1C725214-56BF-354E-B92F-EAC5F241CED9}" presName="text_5" presStyleLbl="node1" presStyleIdx="4" presStyleCnt="5">
        <dgm:presLayoutVars>
          <dgm:bulletEnabled val="1"/>
        </dgm:presLayoutVars>
      </dgm:prSet>
      <dgm:spPr/>
    </dgm:pt>
    <dgm:pt modelId="{BA78095B-8F25-8F45-ADB7-161E0F5BBFF7}" type="pres">
      <dgm:prSet presAssocID="{1C725214-56BF-354E-B92F-EAC5F241CED9}" presName="accent_5" presStyleCnt="0"/>
      <dgm:spPr/>
    </dgm:pt>
    <dgm:pt modelId="{CBD0F41C-1AD1-A546-A36D-4050FCB76A7F}" type="pres">
      <dgm:prSet presAssocID="{1C725214-56BF-354E-B92F-EAC5F241CED9}" presName="accentRepeatNode" presStyleLbl="solidFgAcc1" presStyleIdx="4" presStyleCnt="5"/>
      <dgm:spPr>
        <a:solidFill>
          <a:schemeClr val="accent5">
            <a:lumMod val="40000"/>
            <a:lumOff val="60000"/>
          </a:schemeClr>
        </a:solidFill>
      </dgm:spPr>
    </dgm:pt>
  </dgm:ptLst>
  <dgm:cxnLst>
    <dgm:cxn modelId="{ED2B9D00-36B3-0541-B165-AA6E953E0BEE}" type="presOf" srcId="{D5FD159B-8439-E444-92C0-887D17D0E960}" destId="{42F381FF-58EE-6E40-B3A8-4CD302926D1D}" srcOrd="0" destOrd="0" presId="urn:microsoft.com/office/officeart/2008/layout/VerticalCurvedList"/>
    <dgm:cxn modelId="{BD2AA404-97EE-A74D-B04A-0A65BD21E29F}" type="presOf" srcId="{FC60D19A-D865-E148-9565-D97CD92F1DFD}" destId="{BA065B30-1744-B14D-AFA7-54AE39172501}" srcOrd="0" destOrd="0" presId="urn:microsoft.com/office/officeart/2008/layout/VerticalCurvedList"/>
    <dgm:cxn modelId="{16B2CD0E-7119-BD43-9A94-C8468DE387CD}" srcId="{D5FD159B-8439-E444-92C0-887D17D0E960}" destId="{FC60D19A-D865-E148-9565-D97CD92F1DFD}" srcOrd="2" destOrd="0" parTransId="{B1748E8B-CE4B-514E-BB9D-0C9277A94AF0}" sibTransId="{F49F509D-D850-9344-B0C6-A2C65D19DFE9}"/>
    <dgm:cxn modelId="{47A75322-6D60-3743-B1AD-54136EB7392F}" srcId="{D5FD159B-8439-E444-92C0-887D17D0E960}" destId="{535680D7-7CA5-384C-B7F5-B37791187ABB}" srcOrd="0" destOrd="0" parTransId="{7C0D6170-A231-F740-99AF-BDA150BD7825}" sibTransId="{06C98B37-3774-5241-AA35-445D700A3D50}"/>
    <dgm:cxn modelId="{514FA229-C65C-9D4C-A1A5-206C4AF1A7C2}" srcId="{D5FD159B-8439-E444-92C0-887D17D0E960}" destId="{151D4E8B-3C24-7D4E-8958-D2C707BE2489}" srcOrd="1" destOrd="0" parTransId="{9BD84426-E685-AE4B-96BD-261E4856B27F}" sibTransId="{5F334D5F-8838-5A4A-81FF-7160DF08CB73}"/>
    <dgm:cxn modelId="{9F127D38-EAB3-4D49-A85E-B32226B40503}" srcId="{D5FD159B-8439-E444-92C0-887D17D0E960}" destId="{FE70C8EE-1400-824C-BC59-0D88C68ABEED}" srcOrd="3" destOrd="0" parTransId="{94286DCB-25A7-8B4D-9E45-B906B76C290D}" sibTransId="{0FC68058-22D8-934F-B288-ABF1C69D17EF}"/>
    <dgm:cxn modelId="{8569BA56-F158-4246-92C7-E16511E4B570}" type="presOf" srcId="{06C98B37-3774-5241-AA35-445D700A3D50}" destId="{823BF907-87C9-CE4C-BAED-950C717BC7BE}" srcOrd="0" destOrd="0" presId="urn:microsoft.com/office/officeart/2008/layout/VerticalCurvedList"/>
    <dgm:cxn modelId="{75C7516B-FCDF-3746-A513-41BC51570B33}" srcId="{D5FD159B-8439-E444-92C0-887D17D0E960}" destId="{1C725214-56BF-354E-B92F-EAC5F241CED9}" srcOrd="4" destOrd="0" parTransId="{2D4D8B7C-809F-1648-8B3B-D15DD8998A10}" sibTransId="{DF26692E-8F3F-BB40-9BC0-E66771ACD57B}"/>
    <dgm:cxn modelId="{3A79C684-D78A-644F-B808-DBA66A45C2E7}" type="presOf" srcId="{151D4E8B-3C24-7D4E-8958-D2C707BE2489}" destId="{D1AB8BB0-4695-2748-80A4-FD0DB3D5E883}" srcOrd="0" destOrd="0" presId="urn:microsoft.com/office/officeart/2008/layout/VerticalCurvedList"/>
    <dgm:cxn modelId="{629B1D94-A9E5-8F41-8CE8-0DD64A5F28CD}" type="presOf" srcId="{535680D7-7CA5-384C-B7F5-B37791187ABB}" destId="{BF4D23D0-EAB6-5042-94D7-13B5280D1661}" srcOrd="0" destOrd="0" presId="urn:microsoft.com/office/officeart/2008/layout/VerticalCurvedList"/>
    <dgm:cxn modelId="{A2643EBA-8464-3C43-9AF5-50985FBE236B}" type="presOf" srcId="{FE70C8EE-1400-824C-BC59-0D88C68ABEED}" destId="{8F1B202F-91D6-DD48-A253-DFE751561D3B}" srcOrd="0" destOrd="0" presId="urn:microsoft.com/office/officeart/2008/layout/VerticalCurvedList"/>
    <dgm:cxn modelId="{80E57AFC-6319-E048-9CDD-DEAB68EF009F}" type="presOf" srcId="{1C725214-56BF-354E-B92F-EAC5F241CED9}" destId="{CF35B5B4-4425-E34B-A908-B205BE2225E0}" srcOrd="0" destOrd="0" presId="urn:microsoft.com/office/officeart/2008/layout/VerticalCurvedList"/>
    <dgm:cxn modelId="{673EC6F1-FB41-A84D-9789-1F741508236C}" type="presParOf" srcId="{42F381FF-58EE-6E40-B3A8-4CD302926D1D}" destId="{A3E3D81A-0BFA-744C-B914-F22257652091}" srcOrd="0" destOrd="0" presId="urn:microsoft.com/office/officeart/2008/layout/VerticalCurvedList"/>
    <dgm:cxn modelId="{C86C0824-1CAC-9041-8457-29069E52AF18}" type="presParOf" srcId="{A3E3D81A-0BFA-744C-B914-F22257652091}" destId="{E83E0847-68C7-8E41-8045-7AF6CD6CDEE7}" srcOrd="0" destOrd="0" presId="urn:microsoft.com/office/officeart/2008/layout/VerticalCurvedList"/>
    <dgm:cxn modelId="{AE785D6D-975B-6C41-931B-D94B7E0FD76F}" type="presParOf" srcId="{E83E0847-68C7-8E41-8045-7AF6CD6CDEE7}" destId="{2389B173-CD5A-2343-8C82-619FB7C089A6}" srcOrd="0" destOrd="0" presId="urn:microsoft.com/office/officeart/2008/layout/VerticalCurvedList"/>
    <dgm:cxn modelId="{4DC0B20E-7715-B749-9D9C-0ADD021D431E}" type="presParOf" srcId="{E83E0847-68C7-8E41-8045-7AF6CD6CDEE7}" destId="{823BF907-87C9-CE4C-BAED-950C717BC7BE}" srcOrd="1" destOrd="0" presId="urn:microsoft.com/office/officeart/2008/layout/VerticalCurvedList"/>
    <dgm:cxn modelId="{4EFC8359-8AF8-A046-B62E-7896AF4AFE7F}" type="presParOf" srcId="{E83E0847-68C7-8E41-8045-7AF6CD6CDEE7}" destId="{DF72056F-CCF8-8E40-BFF1-A5DA80CA41AA}" srcOrd="2" destOrd="0" presId="urn:microsoft.com/office/officeart/2008/layout/VerticalCurvedList"/>
    <dgm:cxn modelId="{C9B81F01-AF6C-3B4E-BF80-08B0FC6B5C3A}" type="presParOf" srcId="{E83E0847-68C7-8E41-8045-7AF6CD6CDEE7}" destId="{7BFBFE51-0146-FE4B-A09D-E802D5927799}" srcOrd="3" destOrd="0" presId="urn:microsoft.com/office/officeart/2008/layout/VerticalCurvedList"/>
    <dgm:cxn modelId="{40E9431B-D8F1-CE40-A54D-3C9EB3EB663D}" type="presParOf" srcId="{A3E3D81A-0BFA-744C-B914-F22257652091}" destId="{BF4D23D0-EAB6-5042-94D7-13B5280D1661}" srcOrd="1" destOrd="0" presId="urn:microsoft.com/office/officeart/2008/layout/VerticalCurvedList"/>
    <dgm:cxn modelId="{5C0580CC-9336-4848-ADDB-71DB249EC23D}" type="presParOf" srcId="{A3E3D81A-0BFA-744C-B914-F22257652091}" destId="{5342642C-9C07-9C48-A5DA-771AEA04E96C}" srcOrd="2" destOrd="0" presId="urn:microsoft.com/office/officeart/2008/layout/VerticalCurvedList"/>
    <dgm:cxn modelId="{F3835BBC-DFE7-A54A-B417-9D5DC302CC69}" type="presParOf" srcId="{5342642C-9C07-9C48-A5DA-771AEA04E96C}" destId="{B497495F-0B81-E44D-BEFF-E221A499794C}" srcOrd="0" destOrd="0" presId="urn:microsoft.com/office/officeart/2008/layout/VerticalCurvedList"/>
    <dgm:cxn modelId="{624DAF07-D9B0-294F-9DC9-506C74019AEF}" type="presParOf" srcId="{A3E3D81A-0BFA-744C-B914-F22257652091}" destId="{D1AB8BB0-4695-2748-80A4-FD0DB3D5E883}" srcOrd="3" destOrd="0" presId="urn:microsoft.com/office/officeart/2008/layout/VerticalCurvedList"/>
    <dgm:cxn modelId="{EA418B85-B85B-3A41-81BE-0851E7D265D2}" type="presParOf" srcId="{A3E3D81A-0BFA-744C-B914-F22257652091}" destId="{1B8603C5-527B-F24F-8F62-B86913677D30}" srcOrd="4" destOrd="0" presId="urn:microsoft.com/office/officeart/2008/layout/VerticalCurvedList"/>
    <dgm:cxn modelId="{0612BA58-2F72-014E-B1CA-A6E892F76106}" type="presParOf" srcId="{1B8603C5-527B-F24F-8F62-B86913677D30}" destId="{32A2C60B-6265-ED42-9B5D-BF3B67AEC9F6}" srcOrd="0" destOrd="0" presId="urn:microsoft.com/office/officeart/2008/layout/VerticalCurvedList"/>
    <dgm:cxn modelId="{2122F614-A8E3-A440-BAB3-40DD95A88A8F}" type="presParOf" srcId="{A3E3D81A-0BFA-744C-B914-F22257652091}" destId="{BA065B30-1744-B14D-AFA7-54AE39172501}" srcOrd="5" destOrd="0" presId="urn:microsoft.com/office/officeart/2008/layout/VerticalCurvedList"/>
    <dgm:cxn modelId="{4CBFA8D0-5A68-B14E-B22B-C463186AA293}" type="presParOf" srcId="{A3E3D81A-0BFA-744C-B914-F22257652091}" destId="{A7BA726F-6AE7-7D4D-8507-FE3FC345F289}" srcOrd="6" destOrd="0" presId="urn:microsoft.com/office/officeart/2008/layout/VerticalCurvedList"/>
    <dgm:cxn modelId="{A607EB45-9A6F-274C-A065-5CF84A8050ED}" type="presParOf" srcId="{A7BA726F-6AE7-7D4D-8507-FE3FC345F289}" destId="{FC84882C-7552-5646-855E-F71F66D9FBA0}" srcOrd="0" destOrd="0" presId="urn:microsoft.com/office/officeart/2008/layout/VerticalCurvedList"/>
    <dgm:cxn modelId="{AC433D06-DCBD-0541-8AA6-EBC028ED9E2B}" type="presParOf" srcId="{A3E3D81A-0BFA-744C-B914-F22257652091}" destId="{8F1B202F-91D6-DD48-A253-DFE751561D3B}" srcOrd="7" destOrd="0" presId="urn:microsoft.com/office/officeart/2008/layout/VerticalCurvedList"/>
    <dgm:cxn modelId="{120C57DD-48DD-FC4C-8A7C-229E7DBEA305}" type="presParOf" srcId="{A3E3D81A-0BFA-744C-B914-F22257652091}" destId="{6E5A7256-159D-6441-AF48-F589FDE50542}" srcOrd="8" destOrd="0" presId="urn:microsoft.com/office/officeart/2008/layout/VerticalCurvedList"/>
    <dgm:cxn modelId="{5B54AE03-04EA-A44E-A6C2-D612DEC997D7}" type="presParOf" srcId="{6E5A7256-159D-6441-AF48-F589FDE50542}" destId="{E4FD81A7-A73C-B044-9104-285332034261}" srcOrd="0" destOrd="0" presId="urn:microsoft.com/office/officeart/2008/layout/VerticalCurvedList"/>
    <dgm:cxn modelId="{4DB0E6FA-5377-6A44-A8C9-147D5E9E99D4}" type="presParOf" srcId="{A3E3D81A-0BFA-744C-B914-F22257652091}" destId="{CF35B5B4-4425-E34B-A908-B205BE2225E0}" srcOrd="9" destOrd="0" presId="urn:microsoft.com/office/officeart/2008/layout/VerticalCurvedList"/>
    <dgm:cxn modelId="{DF534056-DF26-1046-83D2-8370D9A80F41}" type="presParOf" srcId="{A3E3D81A-0BFA-744C-B914-F22257652091}" destId="{BA78095B-8F25-8F45-ADB7-161E0F5BBFF7}" srcOrd="10" destOrd="0" presId="urn:microsoft.com/office/officeart/2008/layout/VerticalCurvedList"/>
    <dgm:cxn modelId="{DF63B10A-2FAE-B74E-BD9F-7E0FDD2BE9C3}" type="presParOf" srcId="{BA78095B-8F25-8F45-ADB7-161E0F5BBFF7}" destId="{CBD0F41C-1AD1-A546-A36D-4050FCB76A7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FD159B-8439-E444-92C0-887D17D0E960}" type="doc">
      <dgm:prSet loTypeId="urn:microsoft.com/office/officeart/2008/layout/VerticalCurvedList" loCatId="process" qsTypeId="urn:microsoft.com/office/officeart/2005/8/quickstyle/simple1" qsCatId="simple" csTypeId="urn:microsoft.com/office/officeart/2005/8/colors/accent1_2" csCatId="accent1" phldr="1"/>
      <dgm:spPr/>
      <dgm:t>
        <a:bodyPr/>
        <a:lstStyle/>
        <a:p>
          <a:endParaRPr lang="en-US"/>
        </a:p>
      </dgm:t>
    </dgm:pt>
    <dgm:pt modelId="{535680D7-7CA5-384C-B7F5-B37791187ABB}">
      <dgm:prSet/>
      <dgm:spPr>
        <a:solidFill>
          <a:srgbClr val="002060"/>
        </a:solidFill>
      </dgm:spPr>
      <dgm:t>
        <a:bodyPr/>
        <a:lstStyle/>
        <a:p>
          <a:r>
            <a:rPr lang="en-US" b="1" dirty="0"/>
            <a:t>Attract followers</a:t>
          </a:r>
        </a:p>
      </dgm:t>
    </dgm:pt>
    <dgm:pt modelId="{7C0D6170-A231-F740-99AF-BDA150BD7825}" type="parTrans" cxnId="{47A75322-6D60-3743-B1AD-54136EB7392F}">
      <dgm:prSet/>
      <dgm:spPr/>
      <dgm:t>
        <a:bodyPr/>
        <a:lstStyle/>
        <a:p>
          <a:endParaRPr lang="en-US"/>
        </a:p>
      </dgm:t>
    </dgm:pt>
    <dgm:pt modelId="{06C98B37-3774-5241-AA35-445D700A3D50}" type="sibTrans" cxnId="{47A75322-6D60-3743-B1AD-54136EB7392F}">
      <dgm:prSet/>
      <dgm:spPr/>
      <dgm:t>
        <a:bodyPr/>
        <a:lstStyle/>
        <a:p>
          <a:endParaRPr lang="en-US"/>
        </a:p>
      </dgm:t>
    </dgm:pt>
    <dgm:pt modelId="{151D4E8B-3C24-7D4E-8958-D2C707BE2489}">
      <dgm:prSet/>
      <dgm:spPr>
        <a:solidFill>
          <a:srgbClr val="002060"/>
        </a:solidFill>
      </dgm:spPr>
      <dgm:t>
        <a:bodyPr/>
        <a:lstStyle/>
        <a:p>
          <a:r>
            <a:rPr lang="en-US" b="1" dirty="0"/>
            <a:t>Risk takers</a:t>
          </a:r>
        </a:p>
      </dgm:t>
    </dgm:pt>
    <dgm:pt modelId="{9BD84426-E685-AE4B-96BD-261E4856B27F}" type="parTrans" cxnId="{514FA229-C65C-9D4C-A1A5-206C4AF1A7C2}">
      <dgm:prSet/>
      <dgm:spPr/>
      <dgm:t>
        <a:bodyPr/>
        <a:lstStyle/>
        <a:p>
          <a:endParaRPr lang="en-US"/>
        </a:p>
      </dgm:t>
    </dgm:pt>
    <dgm:pt modelId="{5F334D5F-8838-5A4A-81FF-7160DF08CB73}" type="sibTrans" cxnId="{514FA229-C65C-9D4C-A1A5-206C4AF1A7C2}">
      <dgm:prSet/>
      <dgm:spPr/>
      <dgm:t>
        <a:bodyPr/>
        <a:lstStyle/>
        <a:p>
          <a:endParaRPr lang="en-US"/>
        </a:p>
      </dgm:t>
    </dgm:pt>
    <dgm:pt modelId="{FC60D19A-D865-E148-9565-D97CD92F1DFD}">
      <dgm:prSet/>
      <dgm:spPr>
        <a:solidFill>
          <a:srgbClr val="002060"/>
        </a:solidFill>
      </dgm:spPr>
      <dgm:t>
        <a:bodyPr/>
        <a:lstStyle/>
        <a:p>
          <a:r>
            <a:rPr lang="en-US" b="1" dirty="0"/>
            <a:t>Innovators</a:t>
          </a:r>
        </a:p>
      </dgm:t>
    </dgm:pt>
    <dgm:pt modelId="{B1748E8B-CE4B-514E-BB9D-0C9277A94AF0}" type="parTrans" cxnId="{16B2CD0E-7119-BD43-9A94-C8468DE387CD}">
      <dgm:prSet/>
      <dgm:spPr/>
      <dgm:t>
        <a:bodyPr/>
        <a:lstStyle/>
        <a:p>
          <a:endParaRPr lang="en-US"/>
        </a:p>
      </dgm:t>
    </dgm:pt>
    <dgm:pt modelId="{F49F509D-D850-9344-B0C6-A2C65D19DFE9}" type="sibTrans" cxnId="{16B2CD0E-7119-BD43-9A94-C8468DE387CD}">
      <dgm:prSet/>
      <dgm:spPr/>
      <dgm:t>
        <a:bodyPr/>
        <a:lstStyle/>
        <a:p>
          <a:endParaRPr lang="en-US"/>
        </a:p>
      </dgm:t>
    </dgm:pt>
    <dgm:pt modelId="{FE70C8EE-1400-824C-BC59-0D88C68ABEED}">
      <dgm:prSet/>
      <dgm:spPr>
        <a:solidFill>
          <a:srgbClr val="002060"/>
        </a:solidFill>
      </dgm:spPr>
      <dgm:t>
        <a:bodyPr/>
        <a:lstStyle/>
        <a:p>
          <a:r>
            <a:rPr lang="en-US" b="1" dirty="0"/>
            <a:t>Skillful orators</a:t>
          </a:r>
        </a:p>
      </dgm:t>
    </dgm:pt>
    <dgm:pt modelId="{94286DCB-25A7-8B4D-9E45-B906B76C290D}" type="parTrans" cxnId="{9F127D38-EAB3-4D49-A85E-B32226B40503}">
      <dgm:prSet/>
      <dgm:spPr/>
      <dgm:t>
        <a:bodyPr/>
        <a:lstStyle/>
        <a:p>
          <a:endParaRPr lang="en-US"/>
        </a:p>
      </dgm:t>
    </dgm:pt>
    <dgm:pt modelId="{0FC68058-22D8-934F-B288-ABF1C69D17EF}" type="sibTrans" cxnId="{9F127D38-EAB3-4D49-A85E-B32226B40503}">
      <dgm:prSet/>
      <dgm:spPr/>
      <dgm:t>
        <a:bodyPr/>
        <a:lstStyle/>
        <a:p>
          <a:endParaRPr lang="en-US"/>
        </a:p>
      </dgm:t>
    </dgm:pt>
    <dgm:pt modelId="{1C725214-56BF-354E-B92F-EAC5F241CED9}">
      <dgm:prSet/>
      <dgm:spPr>
        <a:solidFill>
          <a:srgbClr val="002060"/>
        </a:solidFill>
      </dgm:spPr>
      <dgm:t>
        <a:bodyPr/>
        <a:lstStyle/>
        <a:p>
          <a:r>
            <a:rPr lang="en-US" b="1" dirty="0"/>
            <a:t>Courage to act</a:t>
          </a:r>
        </a:p>
      </dgm:t>
    </dgm:pt>
    <dgm:pt modelId="{2D4D8B7C-809F-1648-8B3B-D15DD8998A10}" type="parTrans" cxnId="{75C7516B-FCDF-3746-A513-41BC51570B33}">
      <dgm:prSet/>
      <dgm:spPr/>
      <dgm:t>
        <a:bodyPr/>
        <a:lstStyle/>
        <a:p>
          <a:endParaRPr lang="en-US"/>
        </a:p>
      </dgm:t>
    </dgm:pt>
    <dgm:pt modelId="{DF26692E-8F3F-BB40-9BC0-E66771ACD57B}" type="sibTrans" cxnId="{75C7516B-FCDF-3746-A513-41BC51570B33}">
      <dgm:prSet/>
      <dgm:spPr/>
      <dgm:t>
        <a:bodyPr/>
        <a:lstStyle/>
        <a:p>
          <a:endParaRPr lang="en-US"/>
        </a:p>
      </dgm:t>
    </dgm:pt>
    <dgm:pt modelId="{42F381FF-58EE-6E40-B3A8-4CD302926D1D}" type="pres">
      <dgm:prSet presAssocID="{D5FD159B-8439-E444-92C0-887D17D0E960}" presName="Name0" presStyleCnt="0">
        <dgm:presLayoutVars>
          <dgm:chMax val="7"/>
          <dgm:chPref val="7"/>
          <dgm:dir/>
        </dgm:presLayoutVars>
      </dgm:prSet>
      <dgm:spPr/>
    </dgm:pt>
    <dgm:pt modelId="{A3E3D81A-0BFA-744C-B914-F22257652091}" type="pres">
      <dgm:prSet presAssocID="{D5FD159B-8439-E444-92C0-887D17D0E960}" presName="Name1" presStyleCnt="0"/>
      <dgm:spPr/>
    </dgm:pt>
    <dgm:pt modelId="{E83E0847-68C7-8E41-8045-7AF6CD6CDEE7}" type="pres">
      <dgm:prSet presAssocID="{D5FD159B-8439-E444-92C0-887D17D0E960}" presName="cycle" presStyleCnt="0"/>
      <dgm:spPr/>
    </dgm:pt>
    <dgm:pt modelId="{2389B173-CD5A-2343-8C82-619FB7C089A6}" type="pres">
      <dgm:prSet presAssocID="{D5FD159B-8439-E444-92C0-887D17D0E960}" presName="srcNode" presStyleLbl="node1" presStyleIdx="0" presStyleCnt="5"/>
      <dgm:spPr/>
    </dgm:pt>
    <dgm:pt modelId="{823BF907-87C9-CE4C-BAED-950C717BC7BE}" type="pres">
      <dgm:prSet presAssocID="{D5FD159B-8439-E444-92C0-887D17D0E960}" presName="conn" presStyleLbl="parChTrans1D2" presStyleIdx="0" presStyleCnt="1"/>
      <dgm:spPr/>
    </dgm:pt>
    <dgm:pt modelId="{DF72056F-CCF8-8E40-BFF1-A5DA80CA41AA}" type="pres">
      <dgm:prSet presAssocID="{D5FD159B-8439-E444-92C0-887D17D0E960}" presName="extraNode" presStyleLbl="node1" presStyleIdx="0" presStyleCnt="5"/>
      <dgm:spPr/>
    </dgm:pt>
    <dgm:pt modelId="{7BFBFE51-0146-FE4B-A09D-E802D5927799}" type="pres">
      <dgm:prSet presAssocID="{D5FD159B-8439-E444-92C0-887D17D0E960}" presName="dstNode" presStyleLbl="node1" presStyleIdx="0" presStyleCnt="5"/>
      <dgm:spPr/>
    </dgm:pt>
    <dgm:pt modelId="{BF4D23D0-EAB6-5042-94D7-13B5280D1661}" type="pres">
      <dgm:prSet presAssocID="{535680D7-7CA5-384C-B7F5-B37791187ABB}" presName="text_1" presStyleLbl="node1" presStyleIdx="0" presStyleCnt="5">
        <dgm:presLayoutVars>
          <dgm:bulletEnabled val="1"/>
        </dgm:presLayoutVars>
      </dgm:prSet>
      <dgm:spPr/>
    </dgm:pt>
    <dgm:pt modelId="{5342642C-9C07-9C48-A5DA-771AEA04E96C}" type="pres">
      <dgm:prSet presAssocID="{535680D7-7CA5-384C-B7F5-B37791187ABB}" presName="accent_1" presStyleCnt="0"/>
      <dgm:spPr/>
    </dgm:pt>
    <dgm:pt modelId="{B497495F-0B81-E44D-BEFF-E221A499794C}" type="pres">
      <dgm:prSet presAssocID="{535680D7-7CA5-384C-B7F5-B37791187ABB}" presName="accentRepeatNode" presStyleLbl="solidFgAcc1" presStyleIdx="0" presStyleCnt="5"/>
      <dgm:spPr>
        <a:solidFill>
          <a:schemeClr val="accent5">
            <a:lumMod val="40000"/>
            <a:lumOff val="60000"/>
          </a:schemeClr>
        </a:solidFill>
      </dgm:spPr>
    </dgm:pt>
    <dgm:pt modelId="{D1AB8BB0-4695-2748-80A4-FD0DB3D5E883}" type="pres">
      <dgm:prSet presAssocID="{151D4E8B-3C24-7D4E-8958-D2C707BE2489}" presName="text_2" presStyleLbl="node1" presStyleIdx="1" presStyleCnt="5">
        <dgm:presLayoutVars>
          <dgm:bulletEnabled val="1"/>
        </dgm:presLayoutVars>
      </dgm:prSet>
      <dgm:spPr/>
    </dgm:pt>
    <dgm:pt modelId="{1B8603C5-527B-F24F-8F62-B86913677D30}" type="pres">
      <dgm:prSet presAssocID="{151D4E8B-3C24-7D4E-8958-D2C707BE2489}" presName="accent_2" presStyleCnt="0"/>
      <dgm:spPr/>
    </dgm:pt>
    <dgm:pt modelId="{32A2C60B-6265-ED42-9B5D-BF3B67AEC9F6}" type="pres">
      <dgm:prSet presAssocID="{151D4E8B-3C24-7D4E-8958-D2C707BE2489}" presName="accentRepeatNode" presStyleLbl="solidFgAcc1" presStyleIdx="1" presStyleCnt="5"/>
      <dgm:spPr>
        <a:solidFill>
          <a:schemeClr val="accent5">
            <a:lumMod val="40000"/>
            <a:lumOff val="60000"/>
          </a:schemeClr>
        </a:solidFill>
      </dgm:spPr>
    </dgm:pt>
    <dgm:pt modelId="{BA065B30-1744-B14D-AFA7-54AE39172501}" type="pres">
      <dgm:prSet presAssocID="{FC60D19A-D865-E148-9565-D97CD92F1DFD}" presName="text_3" presStyleLbl="node1" presStyleIdx="2" presStyleCnt="5">
        <dgm:presLayoutVars>
          <dgm:bulletEnabled val="1"/>
        </dgm:presLayoutVars>
      </dgm:prSet>
      <dgm:spPr/>
    </dgm:pt>
    <dgm:pt modelId="{A7BA726F-6AE7-7D4D-8507-FE3FC345F289}" type="pres">
      <dgm:prSet presAssocID="{FC60D19A-D865-E148-9565-D97CD92F1DFD}" presName="accent_3" presStyleCnt="0"/>
      <dgm:spPr/>
    </dgm:pt>
    <dgm:pt modelId="{FC84882C-7552-5646-855E-F71F66D9FBA0}" type="pres">
      <dgm:prSet presAssocID="{FC60D19A-D865-E148-9565-D97CD92F1DFD}" presName="accentRepeatNode" presStyleLbl="solidFgAcc1" presStyleIdx="2" presStyleCnt="5"/>
      <dgm:spPr>
        <a:solidFill>
          <a:schemeClr val="accent5">
            <a:lumMod val="40000"/>
            <a:lumOff val="60000"/>
          </a:schemeClr>
        </a:solidFill>
      </dgm:spPr>
    </dgm:pt>
    <dgm:pt modelId="{8F1B202F-91D6-DD48-A253-DFE751561D3B}" type="pres">
      <dgm:prSet presAssocID="{FE70C8EE-1400-824C-BC59-0D88C68ABEED}" presName="text_4" presStyleLbl="node1" presStyleIdx="3" presStyleCnt="5">
        <dgm:presLayoutVars>
          <dgm:bulletEnabled val="1"/>
        </dgm:presLayoutVars>
      </dgm:prSet>
      <dgm:spPr/>
    </dgm:pt>
    <dgm:pt modelId="{6E5A7256-159D-6441-AF48-F589FDE50542}" type="pres">
      <dgm:prSet presAssocID="{FE70C8EE-1400-824C-BC59-0D88C68ABEED}" presName="accent_4" presStyleCnt="0"/>
      <dgm:spPr/>
    </dgm:pt>
    <dgm:pt modelId="{E4FD81A7-A73C-B044-9104-285332034261}" type="pres">
      <dgm:prSet presAssocID="{FE70C8EE-1400-824C-BC59-0D88C68ABEED}" presName="accentRepeatNode" presStyleLbl="solidFgAcc1" presStyleIdx="3" presStyleCnt="5"/>
      <dgm:spPr>
        <a:solidFill>
          <a:schemeClr val="accent5">
            <a:lumMod val="40000"/>
            <a:lumOff val="60000"/>
          </a:schemeClr>
        </a:solidFill>
      </dgm:spPr>
    </dgm:pt>
    <dgm:pt modelId="{CF35B5B4-4425-E34B-A908-B205BE2225E0}" type="pres">
      <dgm:prSet presAssocID="{1C725214-56BF-354E-B92F-EAC5F241CED9}" presName="text_5" presStyleLbl="node1" presStyleIdx="4" presStyleCnt="5">
        <dgm:presLayoutVars>
          <dgm:bulletEnabled val="1"/>
        </dgm:presLayoutVars>
      </dgm:prSet>
      <dgm:spPr/>
    </dgm:pt>
    <dgm:pt modelId="{BA78095B-8F25-8F45-ADB7-161E0F5BBFF7}" type="pres">
      <dgm:prSet presAssocID="{1C725214-56BF-354E-B92F-EAC5F241CED9}" presName="accent_5" presStyleCnt="0"/>
      <dgm:spPr/>
    </dgm:pt>
    <dgm:pt modelId="{CBD0F41C-1AD1-A546-A36D-4050FCB76A7F}" type="pres">
      <dgm:prSet presAssocID="{1C725214-56BF-354E-B92F-EAC5F241CED9}" presName="accentRepeatNode" presStyleLbl="solidFgAcc1" presStyleIdx="4" presStyleCnt="5"/>
      <dgm:spPr>
        <a:solidFill>
          <a:schemeClr val="accent5">
            <a:lumMod val="40000"/>
            <a:lumOff val="60000"/>
          </a:schemeClr>
        </a:solidFill>
      </dgm:spPr>
    </dgm:pt>
  </dgm:ptLst>
  <dgm:cxnLst>
    <dgm:cxn modelId="{ED2B9D00-36B3-0541-B165-AA6E953E0BEE}" type="presOf" srcId="{D5FD159B-8439-E444-92C0-887D17D0E960}" destId="{42F381FF-58EE-6E40-B3A8-4CD302926D1D}" srcOrd="0" destOrd="0" presId="urn:microsoft.com/office/officeart/2008/layout/VerticalCurvedList"/>
    <dgm:cxn modelId="{BD2AA404-97EE-A74D-B04A-0A65BD21E29F}" type="presOf" srcId="{FC60D19A-D865-E148-9565-D97CD92F1DFD}" destId="{BA065B30-1744-B14D-AFA7-54AE39172501}" srcOrd="0" destOrd="0" presId="urn:microsoft.com/office/officeart/2008/layout/VerticalCurvedList"/>
    <dgm:cxn modelId="{16B2CD0E-7119-BD43-9A94-C8468DE387CD}" srcId="{D5FD159B-8439-E444-92C0-887D17D0E960}" destId="{FC60D19A-D865-E148-9565-D97CD92F1DFD}" srcOrd="2" destOrd="0" parTransId="{B1748E8B-CE4B-514E-BB9D-0C9277A94AF0}" sibTransId="{F49F509D-D850-9344-B0C6-A2C65D19DFE9}"/>
    <dgm:cxn modelId="{47A75322-6D60-3743-B1AD-54136EB7392F}" srcId="{D5FD159B-8439-E444-92C0-887D17D0E960}" destId="{535680D7-7CA5-384C-B7F5-B37791187ABB}" srcOrd="0" destOrd="0" parTransId="{7C0D6170-A231-F740-99AF-BDA150BD7825}" sibTransId="{06C98B37-3774-5241-AA35-445D700A3D50}"/>
    <dgm:cxn modelId="{514FA229-C65C-9D4C-A1A5-206C4AF1A7C2}" srcId="{D5FD159B-8439-E444-92C0-887D17D0E960}" destId="{151D4E8B-3C24-7D4E-8958-D2C707BE2489}" srcOrd="1" destOrd="0" parTransId="{9BD84426-E685-AE4B-96BD-261E4856B27F}" sibTransId="{5F334D5F-8838-5A4A-81FF-7160DF08CB73}"/>
    <dgm:cxn modelId="{9F127D38-EAB3-4D49-A85E-B32226B40503}" srcId="{D5FD159B-8439-E444-92C0-887D17D0E960}" destId="{FE70C8EE-1400-824C-BC59-0D88C68ABEED}" srcOrd="3" destOrd="0" parTransId="{94286DCB-25A7-8B4D-9E45-B906B76C290D}" sibTransId="{0FC68058-22D8-934F-B288-ABF1C69D17EF}"/>
    <dgm:cxn modelId="{8569BA56-F158-4246-92C7-E16511E4B570}" type="presOf" srcId="{06C98B37-3774-5241-AA35-445D700A3D50}" destId="{823BF907-87C9-CE4C-BAED-950C717BC7BE}" srcOrd="0" destOrd="0" presId="urn:microsoft.com/office/officeart/2008/layout/VerticalCurvedList"/>
    <dgm:cxn modelId="{75C7516B-FCDF-3746-A513-41BC51570B33}" srcId="{D5FD159B-8439-E444-92C0-887D17D0E960}" destId="{1C725214-56BF-354E-B92F-EAC5F241CED9}" srcOrd="4" destOrd="0" parTransId="{2D4D8B7C-809F-1648-8B3B-D15DD8998A10}" sibTransId="{DF26692E-8F3F-BB40-9BC0-E66771ACD57B}"/>
    <dgm:cxn modelId="{3A79C684-D78A-644F-B808-DBA66A45C2E7}" type="presOf" srcId="{151D4E8B-3C24-7D4E-8958-D2C707BE2489}" destId="{D1AB8BB0-4695-2748-80A4-FD0DB3D5E883}" srcOrd="0" destOrd="0" presId="urn:microsoft.com/office/officeart/2008/layout/VerticalCurvedList"/>
    <dgm:cxn modelId="{629B1D94-A9E5-8F41-8CE8-0DD64A5F28CD}" type="presOf" srcId="{535680D7-7CA5-384C-B7F5-B37791187ABB}" destId="{BF4D23D0-EAB6-5042-94D7-13B5280D1661}" srcOrd="0" destOrd="0" presId="urn:microsoft.com/office/officeart/2008/layout/VerticalCurvedList"/>
    <dgm:cxn modelId="{A2643EBA-8464-3C43-9AF5-50985FBE236B}" type="presOf" srcId="{FE70C8EE-1400-824C-BC59-0D88C68ABEED}" destId="{8F1B202F-91D6-DD48-A253-DFE751561D3B}" srcOrd="0" destOrd="0" presId="urn:microsoft.com/office/officeart/2008/layout/VerticalCurvedList"/>
    <dgm:cxn modelId="{80E57AFC-6319-E048-9CDD-DEAB68EF009F}" type="presOf" srcId="{1C725214-56BF-354E-B92F-EAC5F241CED9}" destId="{CF35B5B4-4425-E34B-A908-B205BE2225E0}" srcOrd="0" destOrd="0" presId="urn:microsoft.com/office/officeart/2008/layout/VerticalCurvedList"/>
    <dgm:cxn modelId="{673EC6F1-FB41-A84D-9789-1F741508236C}" type="presParOf" srcId="{42F381FF-58EE-6E40-B3A8-4CD302926D1D}" destId="{A3E3D81A-0BFA-744C-B914-F22257652091}" srcOrd="0" destOrd="0" presId="urn:microsoft.com/office/officeart/2008/layout/VerticalCurvedList"/>
    <dgm:cxn modelId="{C86C0824-1CAC-9041-8457-29069E52AF18}" type="presParOf" srcId="{A3E3D81A-0BFA-744C-B914-F22257652091}" destId="{E83E0847-68C7-8E41-8045-7AF6CD6CDEE7}" srcOrd="0" destOrd="0" presId="urn:microsoft.com/office/officeart/2008/layout/VerticalCurvedList"/>
    <dgm:cxn modelId="{AE785D6D-975B-6C41-931B-D94B7E0FD76F}" type="presParOf" srcId="{E83E0847-68C7-8E41-8045-7AF6CD6CDEE7}" destId="{2389B173-CD5A-2343-8C82-619FB7C089A6}" srcOrd="0" destOrd="0" presId="urn:microsoft.com/office/officeart/2008/layout/VerticalCurvedList"/>
    <dgm:cxn modelId="{4DC0B20E-7715-B749-9D9C-0ADD021D431E}" type="presParOf" srcId="{E83E0847-68C7-8E41-8045-7AF6CD6CDEE7}" destId="{823BF907-87C9-CE4C-BAED-950C717BC7BE}" srcOrd="1" destOrd="0" presId="urn:microsoft.com/office/officeart/2008/layout/VerticalCurvedList"/>
    <dgm:cxn modelId="{4EFC8359-8AF8-A046-B62E-7896AF4AFE7F}" type="presParOf" srcId="{E83E0847-68C7-8E41-8045-7AF6CD6CDEE7}" destId="{DF72056F-CCF8-8E40-BFF1-A5DA80CA41AA}" srcOrd="2" destOrd="0" presId="urn:microsoft.com/office/officeart/2008/layout/VerticalCurvedList"/>
    <dgm:cxn modelId="{C9B81F01-AF6C-3B4E-BF80-08B0FC6B5C3A}" type="presParOf" srcId="{E83E0847-68C7-8E41-8045-7AF6CD6CDEE7}" destId="{7BFBFE51-0146-FE4B-A09D-E802D5927799}" srcOrd="3" destOrd="0" presId="urn:microsoft.com/office/officeart/2008/layout/VerticalCurvedList"/>
    <dgm:cxn modelId="{40E9431B-D8F1-CE40-A54D-3C9EB3EB663D}" type="presParOf" srcId="{A3E3D81A-0BFA-744C-B914-F22257652091}" destId="{BF4D23D0-EAB6-5042-94D7-13B5280D1661}" srcOrd="1" destOrd="0" presId="urn:microsoft.com/office/officeart/2008/layout/VerticalCurvedList"/>
    <dgm:cxn modelId="{5C0580CC-9336-4848-ADDB-71DB249EC23D}" type="presParOf" srcId="{A3E3D81A-0BFA-744C-B914-F22257652091}" destId="{5342642C-9C07-9C48-A5DA-771AEA04E96C}" srcOrd="2" destOrd="0" presId="urn:microsoft.com/office/officeart/2008/layout/VerticalCurvedList"/>
    <dgm:cxn modelId="{F3835BBC-DFE7-A54A-B417-9D5DC302CC69}" type="presParOf" srcId="{5342642C-9C07-9C48-A5DA-771AEA04E96C}" destId="{B497495F-0B81-E44D-BEFF-E221A499794C}" srcOrd="0" destOrd="0" presId="urn:microsoft.com/office/officeart/2008/layout/VerticalCurvedList"/>
    <dgm:cxn modelId="{624DAF07-D9B0-294F-9DC9-506C74019AEF}" type="presParOf" srcId="{A3E3D81A-0BFA-744C-B914-F22257652091}" destId="{D1AB8BB0-4695-2748-80A4-FD0DB3D5E883}" srcOrd="3" destOrd="0" presId="urn:microsoft.com/office/officeart/2008/layout/VerticalCurvedList"/>
    <dgm:cxn modelId="{EA418B85-B85B-3A41-81BE-0851E7D265D2}" type="presParOf" srcId="{A3E3D81A-0BFA-744C-B914-F22257652091}" destId="{1B8603C5-527B-F24F-8F62-B86913677D30}" srcOrd="4" destOrd="0" presId="urn:microsoft.com/office/officeart/2008/layout/VerticalCurvedList"/>
    <dgm:cxn modelId="{0612BA58-2F72-014E-B1CA-A6E892F76106}" type="presParOf" srcId="{1B8603C5-527B-F24F-8F62-B86913677D30}" destId="{32A2C60B-6265-ED42-9B5D-BF3B67AEC9F6}" srcOrd="0" destOrd="0" presId="urn:microsoft.com/office/officeart/2008/layout/VerticalCurvedList"/>
    <dgm:cxn modelId="{2122F614-A8E3-A440-BAB3-40DD95A88A8F}" type="presParOf" srcId="{A3E3D81A-0BFA-744C-B914-F22257652091}" destId="{BA065B30-1744-B14D-AFA7-54AE39172501}" srcOrd="5" destOrd="0" presId="urn:microsoft.com/office/officeart/2008/layout/VerticalCurvedList"/>
    <dgm:cxn modelId="{4CBFA8D0-5A68-B14E-B22B-C463186AA293}" type="presParOf" srcId="{A3E3D81A-0BFA-744C-B914-F22257652091}" destId="{A7BA726F-6AE7-7D4D-8507-FE3FC345F289}" srcOrd="6" destOrd="0" presId="urn:microsoft.com/office/officeart/2008/layout/VerticalCurvedList"/>
    <dgm:cxn modelId="{A607EB45-9A6F-274C-A065-5CF84A8050ED}" type="presParOf" srcId="{A7BA726F-6AE7-7D4D-8507-FE3FC345F289}" destId="{FC84882C-7552-5646-855E-F71F66D9FBA0}" srcOrd="0" destOrd="0" presId="urn:microsoft.com/office/officeart/2008/layout/VerticalCurvedList"/>
    <dgm:cxn modelId="{AC433D06-DCBD-0541-8AA6-EBC028ED9E2B}" type="presParOf" srcId="{A3E3D81A-0BFA-744C-B914-F22257652091}" destId="{8F1B202F-91D6-DD48-A253-DFE751561D3B}" srcOrd="7" destOrd="0" presId="urn:microsoft.com/office/officeart/2008/layout/VerticalCurvedList"/>
    <dgm:cxn modelId="{120C57DD-48DD-FC4C-8A7C-229E7DBEA305}" type="presParOf" srcId="{A3E3D81A-0BFA-744C-B914-F22257652091}" destId="{6E5A7256-159D-6441-AF48-F589FDE50542}" srcOrd="8" destOrd="0" presId="urn:microsoft.com/office/officeart/2008/layout/VerticalCurvedList"/>
    <dgm:cxn modelId="{5B54AE03-04EA-A44E-A6C2-D612DEC997D7}" type="presParOf" srcId="{6E5A7256-159D-6441-AF48-F589FDE50542}" destId="{E4FD81A7-A73C-B044-9104-285332034261}" srcOrd="0" destOrd="0" presId="urn:microsoft.com/office/officeart/2008/layout/VerticalCurvedList"/>
    <dgm:cxn modelId="{4DB0E6FA-5377-6A44-A8C9-147D5E9E99D4}" type="presParOf" srcId="{A3E3D81A-0BFA-744C-B914-F22257652091}" destId="{CF35B5B4-4425-E34B-A908-B205BE2225E0}" srcOrd="9" destOrd="0" presId="urn:microsoft.com/office/officeart/2008/layout/VerticalCurvedList"/>
    <dgm:cxn modelId="{DF534056-DF26-1046-83D2-8370D9A80F41}" type="presParOf" srcId="{A3E3D81A-0BFA-744C-B914-F22257652091}" destId="{BA78095B-8F25-8F45-ADB7-161E0F5BBFF7}" srcOrd="10" destOrd="0" presId="urn:microsoft.com/office/officeart/2008/layout/VerticalCurvedList"/>
    <dgm:cxn modelId="{DF63B10A-2FAE-B74E-BD9F-7E0FDD2BE9C3}" type="presParOf" srcId="{BA78095B-8F25-8F45-ADB7-161E0F5BBFF7}" destId="{CBD0F41C-1AD1-A546-A36D-4050FCB76A7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668936-8C89-5146-A9EA-10169CBD7DF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B111F6-AD2E-C744-8193-9DE7B5AC8941}">
      <dgm:prSet custT="1"/>
      <dgm:spPr>
        <a:solidFill>
          <a:srgbClr val="002060"/>
        </a:solidFill>
      </dgm:spPr>
      <dgm:t>
        <a:bodyPr/>
        <a:lstStyle/>
        <a:p>
          <a:r>
            <a:rPr lang="en-US" sz="2800" b="1" dirty="0"/>
            <a:t>Selective listeners</a:t>
          </a:r>
        </a:p>
      </dgm:t>
    </dgm:pt>
    <dgm:pt modelId="{CCB2A4FF-A453-4A47-966E-9AD9694529D8}" type="parTrans" cxnId="{65D4CAF6-DCF6-5D47-BD66-93A2AEE89F0C}">
      <dgm:prSet/>
      <dgm:spPr/>
      <dgm:t>
        <a:bodyPr/>
        <a:lstStyle/>
        <a:p>
          <a:endParaRPr lang="en-US"/>
        </a:p>
      </dgm:t>
    </dgm:pt>
    <dgm:pt modelId="{B9C3BE94-7872-9C4D-83FD-F8B2EBBC3B96}" type="sibTrans" cxnId="{65D4CAF6-DCF6-5D47-BD66-93A2AEE89F0C}">
      <dgm:prSet/>
      <dgm:spPr/>
      <dgm:t>
        <a:bodyPr/>
        <a:lstStyle/>
        <a:p>
          <a:endParaRPr lang="en-US"/>
        </a:p>
      </dgm:t>
    </dgm:pt>
    <dgm:pt modelId="{E21173F1-E6B6-F140-8574-7698E4D64E5B}">
      <dgm:prSet custT="1"/>
      <dgm:spPr>
        <a:solidFill>
          <a:srgbClr val="002060"/>
        </a:solidFill>
      </dgm:spPr>
      <dgm:t>
        <a:bodyPr/>
        <a:lstStyle/>
        <a:p>
          <a:r>
            <a:rPr lang="en-US" sz="2800" b="1" dirty="0"/>
            <a:t>Don’t teach</a:t>
          </a:r>
        </a:p>
      </dgm:t>
    </dgm:pt>
    <dgm:pt modelId="{2DDD4F10-12C2-1D4F-93FD-AE3ABB0BF2BD}" type="parTrans" cxnId="{9613A204-2F94-1845-8A53-7ADCB293C03D}">
      <dgm:prSet/>
      <dgm:spPr/>
      <dgm:t>
        <a:bodyPr/>
        <a:lstStyle/>
        <a:p>
          <a:endParaRPr lang="en-US"/>
        </a:p>
      </dgm:t>
    </dgm:pt>
    <dgm:pt modelId="{92AFDBBC-85BD-E643-9D47-94745924A68C}" type="sibTrans" cxnId="{9613A204-2F94-1845-8A53-7ADCB293C03D}">
      <dgm:prSet/>
      <dgm:spPr/>
      <dgm:t>
        <a:bodyPr/>
        <a:lstStyle/>
        <a:p>
          <a:endParaRPr lang="en-US"/>
        </a:p>
      </dgm:t>
    </dgm:pt>
    <dgm:pt modelId="{6BA318B4-2A6E-A148-8898-0278964C4076}">
      <dgm:prSet custT="1"/>
      <dgm:spPr>
        <a:solidFill>
          <a:srgbClr val="002060"/>
        </a:solidFill>
      </dgm:spPr>
      <dgm:t>
        <a:bodyPr/>
        <a:lstStyle/>
        <a:p>
          <a:r>
            <a:rPr lang="en-US" sz="2800" b="1" dirty="0"/>
            <a:t>Dominate meetings </a:t>
          </a:r>
        </a:p>
      </dgm:t>
    </dgm:pt>
    <dgm:pt modelId="{D8872E09-7385-524E-B51D-2F0942E96E3D}" type="parTrans" cxnId="{8A04837A-1403-394F-8EF2-F093EA218D3A}">
      <dgm:prSet/>
      <dgm:spPr/>
      <dgm:t>
        <a:bodyPr/>
        <a:lstStyle/>
        <a:p>
          <a:endParaRPr lang="en-US"/>
        </a:p>
      </dgm:t>
    </dgm:pt>
    <dgm:pt modelId="{6CF087B1-3427-3E48-BBD4-D665650D8FFA}" type="sibTrans" cxnId="{8A04837A-1403-394F-8EF2-F093EA218D3A}">
      <dgm:prSet/>
      <dgm:spPr/>
      <dgm:t>
        <a:bodyPr/>
        <a:lstStyle/>
        <a:p>
          <a:endParaRPr lang="en-US"/>
        </a:p>
      </dgm:t>
    </dgm:pt>
    <dgm:pt modelId="{7604AC5A-0BFC-2847-8711-727632E1F7C6}">
      <dgm:prSet custT="1"/>
      <dgm:spPr>
        <a:solidFill>
          <a:srgbClr val="002060"/>
        </a:solidFill>
      </dgm:spPr>
      <dgm:t>
        <a:bodyPr/>
        <a:lstStyle/>
        <a:p>
          <a:r>
            <a:rPr lang="en-US" sz="2800" b="1" dirty="0"/>
            <a:t>Dominate subordinates</a:t>
          </a:r>
        </a:p>
      </dgm:t>
    </dgm:pt>
    <dgm:pt modelId="{E4461021-9817-6247-BE14-91FC47C36E3B}" type="parTrans" cxnId="{FD7B2D50-5600-014B-9449-1900D3821126}">
      <dgm:prSet/>
      <dgm:spPr/>
      <dgm:t>
        <a:bodyPr/>
        <a:lstStyle/>
        <a:p>
          <a:endParaRPr lang="en-US"/>
        </a:p>
      </dgm:t>
    </dgm:pt>
    <dgm:pt modelId="{C7C1B643-BA17-E049-8E6B-432E64A75169}" type="sibTrans" cxnId="{FD7B2D50-5600-014B-9449-1900D3821126}">
      <dgm:prSet/>
      <dgm:spPr/>
      <dgm:t>
        <a:bodyPr/>
        <a:lstStyle/>
        <a:p>
          <a:endParaRPr lang="en-US"/>
        </a:p>
      </dgm:t>
    </dgm:pt>
    <dgm:pt modelId="{8C6A2048-052A-7C40-9C58-666F2E7DDFFE}">
      <dgm:prSet custT="1"/>
      <dgm:spPr>
        <a:solidFill>
          <a:srgbClr val="002060"/>
        </a:solidFill>
      </dgm:spPr>
      <dgm:t>
        <a:bodyPr/>
        <a:lstStyle/>
        <a:p>
          <a:r>
            <a:rPr lang="en-US" sz="2800" b="1" dirty="0"/>
            <a:t>Create pressure</a:t>
          </a:r>
        </a:p>
      </dgm:t>
    </dgm:pt>
    <dgm:pt modelId="{5AE71AF8-5F8E-1C44-8F4B-CF1D49CA7C42}" type="parTrans" cxnId="{E0F9B550-61D3-9A40-9601-E711F6C9B704}">
      <dgm:prSet/>
      <dgm:spPr/>
      <dgm:t>
        <a:bodyPr/>
        <a:lstStyle/>
        <a:p>
          <a:endParaRPr lang="en-US"/>
        </a:p>
      </dgm:t>
    </dgm:pt>
    <dgm:pt modelId="{5D291423-C9B4-CE4C-BD6F-D1E1BD8C0CBA}" type="sibTrans" cxnId="{E0F9B550-61D3-9A40-9601-E711F6C9B704}">
      <dgm:prSet/>
      <dgm:spPr/>
      <dgm:t>
        <a:bodyPr/>
        <a:lstStyle/>
        <a:p>
          <a:endParaRPr lang="en-US"/>
        </a:p>
      </dgm:t>
    </dgm:pt>
    <dgm:pt modelId="{06F03252-8E83-0D4E-AA0E-26A4587BDBF6}" type="pres">
      <dgm:prSet presAssocID="{E1668936-8C89-5146-A9EA-10169CBD7DFE}" presName="CompostProcess" presStyleCnt="0">
        <dgm:presLayoutVars>
          <dgm:dir/>
          <dgm:resizeHandles val="exact"/>
        </dgm:presLayoutVars>
      </dgm:prSet>
      <dgm:spPr/>
    </dgm:pt>
    <dgm:pt modelId="{D0304D11-58C9-F84D-B2E5-1F9F0061A8F4}" type="pres">
      <dgm:prSet presAssocID="{E1668936-8C89-5146-A9EA-10169CBD7DFE}" presName="arrow" presStyleLbl="bgShp" presStyleIdx="0" presStyleCnt="1" custLinFactNeighborY="197"/>
      <dgm:spPr/>
    </dgm:pt>
    <dgm:pt modelId="{666CFC71-72C8-F149-B0AB-F846A1EC63FE}" type="pres">
      <dgm:prSet presAssocID="{E1668936-8C89-5146-A9EA-10169CBD7DFE}" presName="linearProcess" presStyleCnt="0"/>
      <dgm:spPr/>
    </dgm:pt>
    <dgm:pt modelId="{C50211BD-7EFB-D645-A2EA-AF77D4E64813}" type="pres">
      <dgm:prSet presAssocID="{7FB111F6-AD2E-C744-8193-9DE7B5AC8941}" presName="textNode" presStyleLbl="node1" presStyleIdx="0" presStyleCnt="5" custScaleX="117673">
        <dgm:presLayoutVars>
          <dgm:bulletEnabled val="1"/>
        </dgm:presLayoutVars>
      </dgm:prSet>
      <dgm:spPr/>
    </dgm:pt>
    <dgm:pt modelId="{CEFF18DB-A42F-0D47-8246-356E62597754}" type="pres">
      <dgm:prSet presAssocID="{B9C3BE94-7872-9C4D-83FD-F8B2EBBC3B96}" presName="sibTrans" presStyleCnt="0"/>
      <dgm:spPr/>
    </dgm:pt>
    <dgm:pt modelId="{7B087F57-6038-814F-929D-34013670684B}" type="pres">
      <dgm:prSet presAssocID="{E21173F1-E6B6-F140-8574-7698E4D64E5B}" presName="textNode" presStyleLbl="node1" presStyleIdx="1" presStyleCnt="5" custScaleX="110323">
        <dgm:presLayoutVars>
          <dgm:bulletEnabled val="1"/>
        </dgm:presLayoutVars>
      </dgm:prSet>
      <dgm:spPr/>
    </dgm:pt>
    <dgm:pt modelId="{0DE4A314-0D5D-3A42-918C-2196F489E21D}" type="pres">
      <dgm:prSet presAssocID="{92AFDBBC-85BD-E643-9D47-94745924A68C}" presName="sibTrans" presStyleCnt="0"/>
      <dgm:spPr/>
    </dgm:pt>
    <dgm:pt modelId="{961DEE4B-908F-A64A-ABC2-6D220AED2030}" type="pres">
      <dgm:prSet presAssocID="{6BA318B4-2A6E-A148-8898-0278964C4076}" presName="textNode" presStyleLbl="node1" presStyleIdx="2" presStyleCnt="5" custScaleX="131549">
        <dgm:presLayoutVars>
          <dgm:bulletEnabled val="1"/>
        </dgm:presLayoutVars>
      </dgm:prSet>
      <dgm:spPr/>
    </dgm:pt>
    <dgm:pt modelId="{6F8A010F-DE0F-6447-B827-A6CE455AB3C1}" type="pres">
      <dgm:prSet presAssocID="{6CF087B1-3427-3E48-BBD4-D665650D8FFA}" presName="sibTrans" presStyleCnt="0"/>
      <dgm:spPr/>
    </dgm:pt>
    <dgm:pt modelId="{CCC4EF89-B0F6-5A4F-BE97-4F5868BACA91}" type="pres">
      <dgm:prSet presAssocID="{7604AC5A-0BFC-2847-8711-727632E1F7C6}" presName="textNode" presStyleLbl="node1" presStyleIdx="3" presStyleCnt="5" custScaleX="157459" custLinFactNeighborX="-4155">
        <dgm:presLayoutVars>
          <dgm:bulletEnabled val="1"/>
        </dgm:presLayoutVars>
      </dgm:prSet>
      <dgm:spPr/>
    </dgm:pt>
    <dgm:pt modelId="{C4BED00F-AB6F-274B-AF1A-36AE56E40D27}" type="pres">
      <dgm:prSet presAssocID="{C7C1B643-BA17-E049-8E6B-432E64A75169}" presName="sibTrans" presStyleCnt="0"/>
      <dgm:spPr/>
    </dgm:pt>
    <dgm:pt modelId="{9A36BB63-0B22-E745-978D-BAFD564797C9}" type="pres">
      <dgm:prSet presAssocID="{8C6A2048-052A-7C40-9C58-666F2E7DDFFE}" presName="textNode" presStyleLbl="node1" presStyleIdx="4" presStyleCnt="5" custScaleX="122657">
        <dgm:presLayoutVars>
          <dgm:bulletEnabled val="1"/>
        </dgm:presLayoutVars>
      </dgm:prSet>
      <dgm:spPr/>
    </dgm:pt>
  </dgm:ptLst>
  <dgm:cxnLst>
    <dgm:cxn modelId="{9613A204-2F94-1845-8A53-7ADCB293C03D}" srcId="{E1668936-8C89-5146-A9EA-10169CBD7DFE}" destId="{E21173F1-E6B6-F140-8574-7698E4D64E5B}" srcOrd="1" destOrd="0" parTransId="{2DDD4F10-12C2-1D4F-93FD-AE3ABB0BF2BD}" sibTransId="{92AFDBBC-85BD-E643-9D47-94745924A68C}"/>
    <dgm:cxn modelId="{FD7B2D50-5600-014B-9449-1900D3821126}" srcId="{E1668936-8C89-5146-A9EA-10169CBD7DFE}" destId="{7604AC5A-0BFC-2847-8711-727632E1F7C6}" srcOrd="3" destOrd="0" parTransId="{E4461021-9817-6247-BE14-91FC47C36E3B}" sibTransId="{C7C1B643-BA17-E049-8E6B-432E64A75169}"/>
    <dgm:cxn modelId="{E0F9B550-61D3-9A40-9601-E711F6C9B704}" srcId="{E1668936-8C89-5146-A9EA-10169CBD7DFE}" destId="{8C6A2048-052A-7C40-9C58-666F2E7DDFFE}" srcOrd="4" destOrd="0" parTransId="{5AE71AF8-5F8E-1C44-8F4B-CF1D49CA7C42}" sibTransId="{5D291423-C9B4-CE4C-BD6F-D1E1BD8C0CBA}"/>
    <dgm:cxn modelId="{8A04837A-1403-394F-8EF2-F093EA218D3A}" srcId="{E1668936-8C89-5146-A9EA-10169CBD7DFE}" destId="{6BA318B4-2A6E-A148-8898-0278964C4076}" srcOrd="2" destOrd="0" parTransId="{D8872E09-7385-524E-B51D-2F0942E96E3D}" sibTransId="{6CF087B1-3427-3E48-BBD4-D665650D8FFA}"/>
    <dgm:cxn modelId="{9DDC7389-5902-C54A-9930-2CF2F8149B89}" type="presOf" srcId="{E1668936-8C89-5146-A9EA-10169CBD7DFE}" destId="{06F03252-8E83-0D4E-AA0E-26A4587BDBF6}" srcOrd="0" destOrd="0" presId="urn:microsoft.com/office/officeart/2005/8/layout/hProcess9"/>
    <dgm:cxn modelId="{7B47B3A5-0F22-254E-9FDB-DCF0634BB8DA}" type="presOf" srcId="{7FB111F6-AD2E-C744-8193-9DE7B5AC8941}" destId="{C50211BD-7EFB-D645-A2EA-AF77D4E64813}" srcOrd="0" destOrd="0" presId="urn:microsoft.com/office/officeart/2005/8/layout/hProcess9"/>
    <dgm:cxn modelId="{1B18EDA7-1249-964E-977B-3252CD30A76A}" type="presOf" srcId="{E21173F1-E6B6-F140-8574-7698E4D64E5B}" destId="{7B087F57-6038-814F-929D-34013670684B}" srcOrd="0" destOrd="0" presId="urn:microsoft.com/office/officeart/2005/8/layout/hProcess9"/>
    <dgm:cxn modelId="{C168EADF-AEFF-6D41-80A5-BCF20DF2E504}" type="presOf" srcId="{6BA318B4-2A6E-A148-8898-0278964C4076}" destId="{961DEE4B-908F-A64A-ABC2-6D220AED2030}" srcOrd="0" destOrd="0" presId="urn:microsoft.com/office/officeart/2005/8/layout/hProcess9"/>
    <dgm:cxn modelId="{8B8AB8E0-FF07-124C-AADB-70FB4DC1E299}" type="presOf" srcId="{8C6A2048-052A-7C40-9C58-666F2E7DDFFE}" destId="{9A36BB63-0B22-E745-978D-BAFD564797C9}" srcOrd="0" destOrd="0" presId="urn:microsoft.com/office/officeart/2005/8/layout/hProcess9"/>
    <dgm:cxn modelId="{65D4CAF6-DCF6-5D47-BD66-93A2AEE89F0C}" srcId="{E1668936-8C89-5146-A9EA-10169CBD7DFE}" destId="{7FB111F6-AD2E-C744-8193-9DE7B5AC8941}" srcOrd="0" destOrd="0" parTransId="{CCB2A4FF-A453-4A47-966E-9AD9694529D8}" sibTransId="{B9C3BE94-7872-9C4D-83FD-F8B2EBBC3B96}"/>
    <dgm:cxn modelId="{C19C01FB-60DA-974F-892E-97CE5496B9AE}" type="presOf" srcId="{7604AC5A-0BFC-2847-8711-727632E1F7C6}" destId="{CCC4EF89-B0F6-5A4F-BE97-4F5868BACA91}" srcOrd="0" destOrd="0" presId="urn:microsoft.com/office/officeart/2005/8/layout/hProcess9"/>
    <dgm:cxn modelId="{EE48D1AF-2DD2-7945-B0CD-0FC4258F92B3}" type="presParOf" srcId="{06F03252-8E83-0D4E-AA0E-26A4587BDBF6}" destId="{D0304D11-58C9-F84D-B2E5-1F9F0061A8F4}" srcOrd="0" destOrd="0" presId="urn:microsoft.com/office/officeart/2005/8/layout/hProcess9"/>
    <dgm:cxn modelId="{9CAEAC39-60E9-F84F-A9F6-506A1D3A2A64}" type="presParOf" srcId="{06F03252-8E83-0D4E-AA0E-26A4587BDBF6}" destId="{666CFC71-72C8-F149-B0AB-F846A1EC63FE}" srcOrd="1" destOrd="0" presId="urn:microsoft.com/office/officeart/2005/8/layout/hProcess9"/>
    <dgm:cxn modelId="{271FD4BF-28C2-AB42-8237-8478213C7B67}" type="presParOf" srcId="{666CFC71-72C8-F149-B0AB-F846A1EC63FE}" destId="{C50211BD-7EFB-D645-A2EA-AF77D4E64813}" srcOrd="0" destOrd="0" presId="urn:microsoft.com/office/officeart/2005/8/layout/hProcess9"/>
    <dgm:cxn modelId="{E8BD6357-ED89-3D49-A4EB-414124FACC2F}" type="presParOf" srcId="{666CFC71-72C8-F149-B0AB-F846A1EC63FE}" destId="{CEFF18DB-A42F-0D47-8246-356E62597754}" srcOrd="1" destOrd="0" presId="urn:microsoft.com/office/officeart/2005/8/layout/hProcess9"/>
    <dgm:cxn modelId="{DEA1B155-0462-9345-B7BB-E8806A9CD83D}" type="presParOf" srcId="{666CFC71-72C8-F149-B0AB-F846A1EC63FE}" destId="{7B087F57-6038-814F-929D-34013670684B}" srcOrd="2" destOrd="0" presId="urn:microsoft.com/office/officeart/2005/8/layout/hProcess9"/>
    <dgm:cxn modelId="{5DB0F1E3-6749-D441-B423-35C95B702F6C}" type="presParOf" srcId="{666CFC71-72C8-F149-B0AB-F846A1EC63FE}" destId="{0DE4A314-0D5D-3A42-918C-2196F489E21D}" srcOrd="3" destOrd="0" presId="urn:microsoft.com/office/officeart/2005/8/layout/hProcess9"/>
    <dgm:cxn modelId="{AC3BB2AE-C530-3147-A511-1E0C9F463E8F}" type="presParOf" srcId="{666CFC71-72C8-F149-B0AB-F846A1EC63FE}" destId="{961DEE4B-908F-A64A-ABC2-6D220AED2030}" srcOrd="4" destOrd="0" presId="urn:microsoft.com/office/officeart/2005/8/layout/hProcess9"/>
    <dgm:cxn modelId="{E6FFB678-B639-BB47-A23E-36C1FA851DEF}" type="presParOf" srcId="{666CFC71-72C8-F149-B0AB-F846A1EC63FE}" destId="{6F8A010F-DE0F-6447-B827-A6CE455AB3C1}" srcOrd="5" destOrd="0" presId="urn:microsoft.com/office/officeart/2005/8/layout/hProcess9"/>
    <dgm:cxn modelId="{9CC46127-F533-644D-A221-40EF5E1D7799}" type="presParOf" srcId="{666CFC71-72C8-F149-B0AB-F846A1EC63FE}" destId="{CCC4EF89-B0F6-5A4F-BE97-4F5868BACA91}" srcOrd="6" destOrd="0" presId="urn:microsoft.com/office/officeart/2005/8/layout/hProcess9"/>
    <dgm:cxn modelId="{ADCED02F-E428-FD47-8366-731158D48D3C}" type="presParOf" srcId="{666CFC71-72C8-F149-B0AB-F846A1EC63FE}" destId="{C4BED00F-AB6F-274B-AF1A-36AE56E40D27}" srcOrd="7" destOrd="0" presId="urn:microsoft.com/office/officeart/2005/8/layout/hProcess9"/>
    <dgm:cxn modelId="{DE57B6B7-DC72-434C-9A81-53F9C7DD8EDA}" type="presParOf" srcId="{666CFC71-72C8-F149-B0AB-F846A1EC63FE}" destId="{9A36BB63-0B22-E745-978D-BAFD564797C9}" srcOrd="8"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668936-8C89-5146-A9EA-10169CBD7DF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FB111F6-AD2E-C744-8193-9DE7B5AC8941}">
      <dgm:prSet custT="1"/>
      <dgm:spPr>
        <a:solidFill>
          <a:srgbClr val="002060"/>
        </a:solidFill>
      </dgm:spPr>
      <dgm:t>
        <a:bodyPr/>
        <a:lstStyle/>
        <a:p>
          <a:r>
            <a:rPr lang="en-US" sz="2800" b="1" dirty="0"/>
            <a:t>Sensitive</a:t>
          </a:r>
        </a:p>
        <a:p>
          <a:r>
            <a:rPr lang="en-US" sz="2800" b="1" dirty="0"/>
            <a:t>to criticism</a:t>
          </a:r>
        </a:p>
      </dgm:t>
    </dgm:pt>
    <dgm:pt modelId="{CCB2A4FF-A453-4A47-966E-9AD9694529D8}" type="parTrans" cxnId="{65D4CAF6-DCF6-5D47-BD66-93A2AEE89F0C}">
      <dgm:prSet/>
      <dgm:spPr/>
      <dgm:t>
        <a:bodyPr/>
        <a:lstStyle/>
        <a:p>
          <a:endParaRPr lang="en-US"/>
        </a:p>
      </dgm:t>
    </dgm:pt>
    <dgm:pt modelId="{B9C3BE94-7872-9C4D-83FD-F8B2EBBC3B96}" type="sibTrans" cxnId="{65D4CAF6-DCF6-5D47-BD66-93A2AEE89F0C}">
      <dgm:prSet/>
      <dgm:spPr/>
      <dgm:t>
        <a:bodyPr/>
        <a:lstStyle/>
        <a:p>
          <a:endParaRPr lang="en-US"/>
        </a:p>
      </dgm:t>
    </dgm:pt>
    <dgm:pt modelId="{E21173F1-E6B6-F140-8574-7698E4D64E5B}">
      <dgm:prSet custT="1"/>
      <dgm:spPr>
        <a:solidFill>
          <a:srgbClr val="002060"/>
        </a:solidFill>
      </dgm:spPr>
      <dgm:t>
        <a:bodyPr/>
        <a:lstStyle/>
        <a:p>
          <a:r>
            <a:rPr lang="en-US" sz="2800" b="1" dirty="0"/>
            <a:t>Intolerant of dissent</a:t>
          </a:r>
        </a:p>
      </dgm:t>
    </dgm:pt>
    <dgm:pt modelId="{2DDD4F10-12C2-1D4F-93FD-AE3ABB0BF2BD}" type="parTrans" cxnId="{9613A204-2F94-1845-8A53-7ADCB293C03D}">
      <dgm:prSet/>
      <dgm:spPr/>
      <dgm:t>
        <a:bodyPr/>
        <a:lstStyle/>
        <a:p>
          <a:endParaRPr lang="en-US"/>
        </a:p>
      </dgm:t>
    </dgm:pt>
    <dgm:pt modelId="{92AFDBBC-85BD-E643-9D47-94745924A68C}" type="sibTrans" cxnId="{9613A204-2F94-1845-8A53-7ADCB293C03D}">
      <dgm:prSet/>
      <dgm:spPr/>
      <dgm:t>
        <a:bodyPr/>
        <a:lstStyle/>
        <a:p>
          <a:endParaRPr lang="en-US"/>
        </a:p>
      </dgm:t>
    </dgm:pt>
    <dgm:pt modelId="{6BA318B4-2A6E-A148-8898-0278964C4076}">
      <dgm:prSet custT="1"/>
      <dgm:spPr>
        <a:solidFill>
          <a:srgbClr val="002060"/>
        </a:solidFill>
      </dgm:spPr>
      <dgm:t>
        <a:bodyPr/>
        <a:lstStyle/>
        <a:p>
          <a:r>
            <a:rPr lang="en-US" sz="2800" b="1" dirty="0"/>
            <a:t>Street smarts</a:t>
          </a:r>
        </a:p>
        <a:p>
          <a:r>
            <a:rPr lang="en-US" sz="2800" b="1" dirty="0"/>
            <a:t>Vs.</a:t>
          </a:r>
        </a:p>
        <a:p>
          <a:r>
            <a:rPr lang="en-US" sz="2800" b="1" dirty="0"/>
            <a:t>empathy </a:t>
          </a:r>
        </a:p>
      </dgm:t>
    </dgm:pt>
    <dgm:pt modelId="{D8872E09-7385-524E-B51D-2F0942E96E3D}" type="parTrans" cxnId="{8A04837A-1403-394F-8EF2-F093EA218D3A}">
      <dgm:prSet/>
      <dgm:spPr/>
      <dgm:t>
        <a:bodyPr/>
        <a:lstStyle/>
        <a:p>
          <a:endParaRPr lang="en-US"/>
        </a:p>
      </dgm:t>
    </dgm:pt>
    <dgm:pt modelId="{6CF087B1-3427-3E48-BBD4-D665650D8FFA}" type="sibTrans" cxnId="{8A04837A-1403-394F-8EF2-F093EA218D3A}">
      <dgm:prSet/>
      <dgm:spPr/>
      <dgm:t>
        <a:bodyPr/>
        <a:lstStyle/>
        <a:p>
          <a:endParaRPr lang="en-US"/>
        </a:p>
      </dgm:t>
    </dgm:pt>
    <dgm:pt modelId="{7604AC5A-0BFC-2847-8711-727632E1F7C6}">
      <dgm:prSet custT="1"/>
      <dgm:spPr>
        <a:solidFill>
          <a:srgbClr val="002060"/>
        </a:solidFill>
      </dgm:spPr>
      <dgm:t>
        <a:bodyPr/>
        <a:lstStyle/>
        <a:p>
          <a:r>
            <a:rPr lang="en-US" sz="2800" b="1" dirty="0"/>
            <a:t>Don’t learn from others</a:t>
          </a:r>
        </a:p>
      </dgm:t>
    </dgm:pt>
    <dgm:pt modelId="{E4461021-9817-6247-BE14-91FC47C36E3B}" type="parTrans" cxnId="{FD7B2D50-5600-014B-9449-1900D3821126}">
      <dgm:prSet/>
      <dgm:spPr/>
      <dgm:t>
        <a:bodyPr/>
        <a:lstStyle/>
        <a:p>
          <a:endParaRPr lang="en-US"/>
        </a:p>
      </dgm:t>
    </dgm:pt>
    <dgm:pt modelId="{C7C1B643-BA17-E049-8E6B-432E64A75169}" type="sibTrans" cxnId="{FD7B2D50-5600-014B-9449-1900D3821126}">
      <dgm:prSet/>
      <dgm:spPr/>
      <dgm:t>
        <a:bodyPr/>
        <a:lstStyle/>
        <a:p>
          <a:endParaRPr lang="en-US"/>
        </a:p>
      </dgm:t>
    </dgm:pt>
    <dgm:pt modelId="{8C6A2048-052A-7C40-9C58-666F2E7DDFFE}">
      <dgm:prSet custT="1"/>
      <dgm:spPr>
        <a:solidFill>
          <a:srgbClr val="002060"/>
        </a:solidFill>
      </dgm:spPr>
      <dgm:t>
        <a:bodyPr/>
        <a:lstStyle/>
        <a:p>
          <a:r>
            <a:rPr lang="en-US" sz="2800" b="1" dirty="0"/>
            <a:t>Narcissism increases with</a:t>
          </a:r>
        </a:p>
        <a:p>
          <a:r>
            <a:rPr lang="en-US" sz="2800" b="1" dirty="0"/>
            <a:t>success</a:t>
          </a:r>
        </a:p>
      </dgm:t>
    </dgm:pt>
    <dgm:pt modelId="{5AE71AF8-5F8E-1C44-8F4B-CF1D49CA7C42}" type="parTrans" cxnId="{E0F9B550-61D3-9A40-9601-E711F6C9B704}">
      <dgm:prSet/>
      <dgm:spPr/>
      <dgm:t>
        <a:bodyPr/>
        <a:lstStyle/>
        <a:p>
          <a:endParaRPr lang="en-US"/>
        </a:p>
      </dgm:t>
    </dgm:pt>
    <dgm:pt modelId="{5D291423-C9B4-CE4C-BD6F-D1E1BD8C0CBA}" type="sibTrans" cxnId="{E0F9B550-61D3-9A40-9601-E711F6C9B704}">
      <dgm:prSet/>
      <dgm:spPr/>
      <dgm:t>
        <a:bodyPr/>
        <a:lstStyle/>
        <a:p>
          <a:endParaRPr lang="en-US"/>
        </a:p>
      </dgm:t>
    </dgm:pt>
    <dgm:pt modelId="{06F03252-8E83-0D4E-AA0E-26A4587BDBF6}" type="pres">
      <dgm:prSet presAssocID="{E1668936-8C89-5146-A9EA-10169CBD7DFE}" presName="CompostProcess" presStyleCnt="0">
        <dgm:presLayoutVars>
          <dgm:dir/>
          <dgm:resizeHandles val="exact"/>
        </dgm:presLayoutVars>
      </dgm:prSet>
      <dgm:spPr/>
    </dgm:pt>
    <dgm:pt modelId="{D0304D11-58C9-F84D-B2E5-1F9F0061A8F4}" type="pres">
      <dgm:prSet presAssocID="{E1668936-8C89-5146-A9EA-10169CBD7DFE}" presName="arrow" presStyleLbl="bgShp" presStyleIdx="0" presStyleCnt="1" custLinFactNeighborY="-197"/>
      <dgm:spPr/>
    </dgm:pt>
    <dgm:pt modelId="{666CFC71-72C8-F149-B0AB-F846A1EC63FE}" type="pres">
      <dgm:prSet presAssocID="{E1668936-8C89-5146-A9EA-10169CBD7DFE}" presName="linearProcess" presStyleCnt="0"/>
      <dgm:spPr/>
    </dgm:pt>
    <dgm:pt modelId="{C50211BD-7EFB-D645-A2EA-AF77D4E64813}" type="pres">
      <dgm:prSet presAssocID="{7FB111F6-AD2E-C744-8193-9DE7B5AC8941}" presName="textNode" presStyleLbl="node1" presStyleIdx="0" presStyleCnt="5" custScaleX="133497">
        <dgm:presLayoutVars>
          <dgm:bulletEnabled val="1"/>
        </dgm:presLayoutVars>
      </dgm:prSet>
      <dgm:spPr/>
    </dgm:pt>
    <dgm:pt modelId="{CEFF18DB-A42F-0D47-8246-356E62597754}" type="pres">
      <dgm:prSet presAssocID="{B9C3BE94-7872-9C4D-83FD-F8B2EBBC3B96}" presName="sibTrans" presStyleCnt="0"/>
      <dgm:spPr/>
    </dgm:pt>
    <dgm:pt modelId="{7B087F57-6038-814F-929D-34013670684B}" type="pres">
      <dgm:prSet presAssocID="{E21173F1-E6B6-F140-8574-7698E4D64E5B}" presName="textNode" presStyleLbl="node1" presStyleIdx="1" presStyleCnt="5" custScaleX="134530">
        <dgm:presLayoutVars>
          <dgm:bulletEnabled val="1"/>
        </dgm:presLayoutVars>
      </dgm:prSet>
      <dgm:spPr/>
    </dgm:pt>
    <dgm:pt modelId="{0DE4A314-0D5D-3A42-918C-2196F489E21D}" type="pres">
      <dgm:prSet presAssocID="{92AFDBBC-85BD-E643-9D47-94745924A68C}" presName="sibTrans" presStyleCnt="0"/>
      <dgm:spPr/>
    </dgm:pt>
    <dgm:pt modelId="{961DEE4B-908F-A64A-ABC2-6D220AED2030}" type="pres">
      <dgm:prSet presAssocID="{6BA318B4-2A6E-A148-8898-0278964C4076}" presName="textNode" presStyleLbl="node1" presStyleIdx="2" presStyleCnt="5" custScaleX="131549">
        <dgm:presLayoutVars>
          <dgm:bulletEnabled val="1"/>
        </dgm:presLayoutVars>
      </dgm:prSet>
      <dgm:spPr/>
    </dgm:pt>
    <dgm:pt modelId="{6F8A010F-DE0F-6447-B827-A6CE455AB3C1}" type="pres">
      <dgm:prSet presAssocID="{6CF087B1-3427-3E48-BBD4-D665650D8FFA}" presName="sibTrans" presStyleCnt="0"/>
      <dgm:spPr/>
    </dgm:pt>
    <dgm:pt modelId="{CCC4EF89-B0F6-5A4F-BE97-4F5868BACA91}" type="pres">
      <dgm:prSet presAssocID="{7604AC5A-0BFC-2847-8711-727632E1F7C6}" presName="textNode" presStyleLbl="node1" presStyleIdx="3" presStyleCnt="5" custScaleX="157459" custLinFactNeighborX="-4155">
        <dgm:presLayoutVars>
          <dgm:bulletEnabled val="1"/>
        </dgm:presLayoutVars>
      </dgm:prSet>
      <dgm:spPr/>
    </dgm:pt>
    <dgm:pt modelId="{C4BED00F-AB6F-274B-AF1A-36AE56E40D27}" type="pres">
      <dgm:prSet presAssocID="{C7C1B643-BA17-E049-8E6B-432E64A75169}" presName="sibTrans" presStyleCnt="0"/>
      <dgm:spPr/>
    </dgm:pt>
    <dgm:pt modelId="{9A36BB63-0B22-E745-978D-BAFD564797C9}" type="pres">
      <dgm:prSet presAssocID="{8C6A2048-052A-7C40-9C58-666F2E7DDFFE}" presName="textNode" presStyleLbl="node1" presStyleIdx="4" presStyleCnt="5" custScaleX="157689">
        <dgm:presLayoutVars>
          <dgm:bulletEnabled val="1"/>
        </dgm:presLayoutVars>
      </dgm:prSet>
      <dgm:spPr/>
    </dgm:pt>
  </dgm:ptLst>
  <dgm:cxnLst>
    <dgm:cxn modelId="{9613A204-2F94-1845-8A53-7ADCB293C03D}" srcId="{E1668936-8C89-5146-A9EA-10169CBD7DFE}" destId="{E21173F1-E6B6-F140-8574-7698E4D64E5B}" srcOrd="1" destOrd="0" parTransId="{2DDD4F10-12C2-1D4F-93FD-AE3ABB0BF2BD}" sibTransId="{92AFDBBC-85BD-E643-9D47-94745924A68C}"/>
    <dgm:cxn modelId="{FD7B2D50-5600-014B-9449-1900D3821126}" srcId="{E1668936-8C89-5146-A9EA-10169CBD7DFE}" destId="{7604AC5A-0BFC-2847-8711-727632E1F7C6}" srcOrd="3" destOrd="0" parTransId="{E4461021-9817-6247-BE14-91FC47C36E3B}" sibTransId="{C7C1B643-BA17-E049-8E6B-432E64A75169}"/>
    <dgm:cxn modelId="{E0F9B550-61D3-9A40-9601-E711F6C9B704}" srcId="{E1668936-8C89-5146-A9EA-10169CBD7DFE}" destId="{8C6A2048-052A-7C40-9C58-666F2E7DDFFE}" srcOrd="4" destOrd="0" parTransId="{5AE71AF8-5F8E-1C44-8F4B-CF1D49CA7C42}" sibTransId="{5D291423-C9B4-CE4C-BD6F-D1E1BD8C0CBA}"/>
    <dgm:cxn modelId="{8A04837A-1403-394F-8EF2-F093EA218D3A}" srcId="{E1668936-8C89-5146-A9EA-10169CBD7DFE}" destId="{6BA318B4-2A6E-A148-8898-0278964C4076}" srcOrd="2" destOrd="0" parTransId="{D8872E09-7385-524E-B51D-2F0942E96E3D}" sibTransId="{6CF087B1-3427-3E48-BBD4-D665650D8FFA}"/>
    <dgm:cxn modelId="{9DDC7389-5902-C54A-9930-2CF2F8149B89}" type="presOf" srcId="{E1668936-8C89-5146-A9EA-10169CBD7DFE}" destId="{06F03252-8E83-0D4E-AA0E-26A4587BDBF6}" srcOrd="0" destOrd="0" presId="urn:microsoft.com/office/officeart/2005/8/layout/hProcess9"/>
    <dgm:cxn modelId="{7B47B3A5-0F22-254E-9FDB-DCF0634BB8DA}" type="presOf" srcId="{7FB111F6-AD2E-C744-8193-9DE7B5AC8941}" destId="{C50211BD-7EFB-D645-A2EA-AF77D4E64813}" srcOrd="0" destOrd="0" presId="urn:microsoft.com/office/officeart/2005/8/layout/hProcess9"/>
    <dgm:cxn modelId="{1B18EDA7-1249-964E-977B-3252CD30A76A}" type="presOf" srcId="{E21173F1-E6B6-F140-8574-7698E4D64E5B}" destId="{7B087F57-6038-814F-929D-34013670684B}" srcOrd="0" destOrd="0" presId="urn:microsoft.com/office/officeart/2005/8/layout/hProcess9"/>
    <dgm:cxn modelId="{C168EADF-AEFF-6D41-80A5-BCF20DF2E504}" type="presOf" srcId="{6BA318B4-2A6E-A148-8898-0278964C4076}" destId="{961DEE4B-908F-A64A-ABC2-6D220AED2030}" srcOrd="0" destOrd="0" presId="urn:microsoft.com/office/officeart/2005/8/layout/hProcess9"/>
    <dgm:cxn modelId="{8B8AB8E0-FF07-124C-AADB-70FB4DC1E299}" type="presOf" srcId="{8C6A2048-052A-7C40-9C58-666F2E7DDFFE}" destId="{9A36BB63-0B22-E745-978D-BAFD564797C9}" srcOrd="0" destOrd="0" presId="urn:microsoft.com/office/officeart/2005/8/layout/hProcess9"/>
    <dgm:cxn modelId="{65D4CAF6-DCF6-5D47-BD66-93A2AEE89F0C}" srcId="{E1668936-8C89-5146-A9EA-10169CBD7DFE}" destId="{7FB111F6-AD2E-C744-8193-9DE7B5AC8941}" srcOrd="0" destOrd="0" parTransId="{CCB2A4FF-A453-4A47-966E-9AD9694529D8}" sibTransId="{B9C3BE94-7872-9C4D-83FD-F8B2EBBC3B96}"/>
    <dgm:cxn modelId="{C19C01FB-60DA-974F-892E-97CE5496B9AE}" type="presOf" srcId="{7604AC5A-0BFC-2847-8711-727632E1F7C6}" destId="{CCC4EF89-B0F6-5A4F-BE97-4F5868BACA91}" srcOrd="0" destOrd="0" presId="urn:microsoft.com/office/officeart/2005/8/layout/hProcess9"/>
    <dgm:cxn modelId="{EE48D1AF-2DD2-7945-B0CD-0FC4258F92B3}" type="presParOf" srcId="{06F03252-8E83-0D4E-AA0E-26A4587BDBF6}" destId="{D0304D11-58C9-F84D-B2E5-1F9F0061A8F4}" srcOrd="0" destOrd="0" presId="urn:microsoft.com/office/officeart/2005/8/layout/hProcess9"/>
    <dgm:cxn modelId="{9CAEAC39-60E9-F84F-A9F6-506A1D3A2A64}" type="presParOf" srcId="{06F03252-8E83-0D4E-AA0E-26A4587BDBF6}" destId="{666CFC71-72C8-F149-B0AB-F846A1EC63FE}" srcOrd="1" destOrd="0" presId="urn:microsoft.com/office/officeart/2005/8/layout/hProcess9"/>
    <dgm:cxn modelId="{271FD4BF-28C2-AB42-8237-8478213C7B67}" type="presParOf" srcId="{666CFC71-72C8-F149-B0AB-F846A1EC63FE}" destId="{C50211BD-7EFB-D645-A2EA-AF77D4E64813}" srcOrd="0" destOrd="0" presId="urn:microsoft.com/office/officeart/2005/8/layout/hProcess9"/>
    <dgm:cxn modelId="{E8BD6357-ED89-3D49-A4EB-414124FACC2F}" type="presParOf" srcId="{666CFC71-72C8-F149-B0AB-F846A1EC63FE}" destId="{CEFF18DB-A42F-0D47-8246-356E62597754}" srcOrd="1" destOrd="0" presId="urn:microsoft.com/office/officeart/2005/8/layout/hProcess9"/>
    <dgm:cxn modelId="{DEA1B155-0462-9345-B7BB-E8806A9CD83D}" type="presParOf" srcId="{666CFC71-72C8-F149-B0AB-F846A1EC63FE}" destId="{7B087F57-6038-814F-929D-34013670684B}" srcOrd="2" destOrd="0" presId="urn:microsoft.com/office/officeart/2005/8/layout/hProcess9"/>
    <dgm:cxn modelId="{5DB0F1E3-6749-D441-B423-35C95B702F6C}" type="presParOf" srcId="{666CFC71-72C8-F149-B0AB-F846A1EC63FE}" destId="{0DE4A314-0D5D-3A42-918C-2196F489E21D}" srcOrd="3" destOrd="0" presId="urn:microsoft.com/office/officeart/2005/8/layout/hProcess9"/>
    <dgm:cxn modelId="{AC3BB2AE-C530-3147-A511-1E0C9F463E8F}" type="presParOf" srcId="{666CFC71-72C8-F149-B0AB-F846A1EC63FE}" destId="{961DEE4B-908F-A64A-ABC2-6D220AED2030}" srcOrd="4" destOrd="0" presId="urn:microsoft.com/office/officeart/2005/8/layout/hProcess9"/>
    <dgm:cxn modelId="{E6FFB678-B639-BB47-A23E-36C1FA851DEF}" type="presParOf" srcId="{666CFC71-72C8-F149-B0AB-F846A1EC63FE}" destId="{6F8A010F-DE0F-6447-B827-A6CE455AB3C1}" srcOrd="5" destOrd="0" presId="urn:microsoft.com/office/officeart/2005/8/layout/hProcess9"/>
    <dgm:cxn modelId="{9CC46127-F533-644D-A221-40EF5E1D7799}" type="presParOf" srcId="{666CFC71-72C8-F149-B0AB-F846A1EC63FE}" destId="{CCC4EF89-B0F6-5A4F-BE97-4F5868BACA91}" srcOrd="6" destOrd="0" presId="urn:microsoft.com/office/officeart/2005/8/layout/hProcess9"/>
    <dgm:cxn modelId="{ADCED02F-E428-FD47-8366-731158D48D3C}" type="presParOf" srcId="{666CFC71-72C8-F149-B0AB-F846A1EC63FE}" destId="{C4BED00F-AB6F-274B-AF1A-36AE56E40D27}" srcOrd="7" destOrd="0" presId="urn:microsoft.com/office/officeart/2005/8/layout/hProcess9"/>
    <dgm:cxn modelId="{DE57B6B7-DC72-434C-9A81-53F9C7DD8EDA}" type="presParOf" srcId="{666CFC71-72C8-F149-B0AB-F846A1EC63FE}" destId="{9A36BB63-0B22-E745-978D-BAFD564797C9}" srcOrd="8"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2F6F91-C0E5-464C-8592-1DE31739C947}"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9C92665-445B-6F44-A4B7-CBEDAFC0A86D}">
      <dgm:prSet custT="1"/>
      <dgm:spPr>
        <a:solidFill>
          <a:srgbClr val="002060"/>
        </a:solidFill>
      </dgm:spPr>
      <dgm:t>
        <a:bodyPr/>
        <a:lstStyle/>
        <a:p>
          <a:r>
            <a:rPr lang="en-US" sz="2400" b="1" dirty="0"/>
            <a:t>More companies seeking narcistic leaders</a:t>
          </a:r>
        </a:p>
      </dgm:t>
    </dgm:pt>
    <dgm:pt modelId="{07763894-B231-6C4B-9A2E-3D0492641B80}" type="parTrans" cxnId="{EE19C281-487B-F842-82DA-B5DBF45343F6}">
      <dgm:prSet/>
      <dgm:spPr/>
      <dgm:t>
        <a:bodyPr/>
        <a:lstStyle/>
        <a:p>
          <a:endParaRPr lang="en-US" b="1"/>
        </a:p>
      </dgm:t>
    </dgm:pt>
    <dgm:pt modelId="{63CD9173-698A-3940-B27B-BC351417C079}" type="sibTrans" cxnId="{EE19C281-487B-F842-82DA-B5DBF45343F6}">
      <dgm:prSet/>
      <dgm:spPr>
        <a:solidFill>
          <a:schemeClr val="accent5">
            <a:lumMod val="60000"/>
            <a:lumOff val="40000"/>
          </a:schemeClr>
        </a:solidFill>
      </dgm:spPr>
      <dgm:t>
        <a:bodyPr/>
        <a:lstStyle/>
        <a:p>
          <a:endParaRPr lang="en-US" b="1" dirty="0"/>
        </a:p>
      </dgm:t>
    </dgm:pt>
    <dgm:pt modelId="{BB4145A5-8E06-DA44-90A6-8D3283106F7A}">
      <dgm:prSet custT="1"/>
      <dgm:spPr>
        <a:solidFill>
          <a:srgbClr val="002060"/>
        </a:solidFill>
      </dgm:spPr>
      <dgm:t>
        <a:bodyPr/>
        <a:lstStyle/>
        <a:p>
          <a:r>
            <a:rPr lang="en-US" sz="2400" b="1" dirty="0"/>
            <a:t>No substitute for innovators</a:t>
          </a:r>
        </a:p>
      </dgm:t>
    </dgm:pt>
    <dgm:pt modelId="{1BE6F126-A53A-1C49-B11D-385914C00F47}" type="parTrans" cxnId="{2BC7D3BD-D952-F149-A0A9-5BA60BBC278D}">
      <dgm:prSet/>
      <dgm:spPr/>
      <dgm:t>
        <a:bodyPr/>
        <a:lstStyle/>
        <a:p>
          <a:endParaRPr lang="en-US" b="1"/>
        </a:p>
      </dgm:t>
    </dgm:pt>
    <dgm:pt modelId="{1A931392-940A-8045-98E7-FA2D39273918}" type="sibTrans" cxnId="{2BC7D3BD-D952-F149-A0A9-5BA60BBC278D}">
      <dgm:prSet/>
      <dgm:spPr>
        <a:solidFill>
          <a:schemeClr val="accent5">
            <a:lumMod val="60000"/>
            <a:lumOff val="40000"/>
          </a:schemeClr>
        </a:solidFill>
      </dgm:spPr>
      <dgm:t>
        <a:bodyPr/>
        <a:lstStyle/>
        <a:p>
          <a:endParaRPr lang="en-US" b="1" dirty="0"/>
        </a:p>
      </dgm:t>
    </dgm:pt>
    <dgm:pt modelId="{0AB3DC5D-A32F-9A48-8AF1-00D99DAD40FB}">
      <dgm:prSet custT="1"/>
      <dgm:spPr>
        <a:solidFill>
          <a:srgbClr val="002060"/>
        </a:solidFill>
      </dgm:spPr>
      <dgm:t>
        <a:bodyPr/>
        <a:lstStyle/>
        <a:p>
          <a:r>
            <a:rPr lang="en-US" sz="2800" b="1" dirty="0"/>
            <a:t>Anticipate future</a:t>
          </a:r>
        </a:p>
      </dgm:t>
    </dgm:pt>
    <dgm:pt modelId="{66108F07-42A1-BD49-AE0A-DF623AFD0C62}" type="parTrans" cxnId="{F7B85EE8-466D-7A48-8A76-F0CCF4B3E76E}">
      <dgm:prSet/>
      <dgm:spPr/>
      <dgm:t>
        <a:bodyPr/>
        <a:lstStyle/>
        <a:p>
          <a:endParaRPr lang="en-US" b="1"/>
        </a:p>
      </dgm:t>
    </dgm:pt>
    <dgm:pt modelId="{00BFC6D7-5D49-3647-857A-78782F41F01D}" type="sibTrans" cxnId="{F7B85EE8-466D-7A48-8A76-F0CCF4B3E76E}">
      <dgm:prSet/>
      <dgm:spPr/>
      <dgm:t>
        <a:bodyPr/>
        <a:lstStyle/>
        <a:p>
          <a:endParaRPr lang="en-US" b="1"/>
        </a:p>
      </dgm:t>
    </dgm:pt>
    <dgm:pt modelId="{40478D5B-6855-0147-A9D6-FEDAD4C32169}" type="pres">
      <dgm:prSet presAssocID="{5F2F6F91-C0E5-464C-8592-1DE31739C947}" presName="Name0" presStyleCnt="0">
        <dgm:presLayoutVars>
          <dgm:dir/>
          <dgm:resizeHandles val="exact"/>
        </dgm:presLayoutVars>
      </dgm:prSet>
      <dgm:spPr/>
    </dgm:pt>
    <dgm:pt modelId="{9BFE89C8-F9D4-4D4E-B50C-6C24232A91F9}" type="pres">
      <dgm:prSet presAssocID="{5F2F6F91-C0E5-464C-8592-1DE31739C947}" presName="vNodes" presStyleCnt="0"/>
      <dgm:spPr/>
    </dgm:pt>
    <dgm:pt modelId="{301786D6-3DF2-9741-A6C6-46AFA2395AD7}" type="pres">
      <dgm:prSet presAssocID="{49C92665-445B-6F44-A4B7-CBEDAFC0A86D}" presName="node" presStyleLbl="node1" presStyleIdx="0" presStyleCnt="3" custScaleX="260403" custScaleY="171529" custLinFactNeighborX="2514">
        <dgm:presLayoutVars>
          <dgm:bulletEnabled val="1"/>
        </dgm:presLayoutVars>
      </dgm:prSet>
      <dgm:spPr/>
    </dgm:pt>
    <dgm:pt modelId="{521922EC-2E3C-F541-88BB-5C7AF75354B5}" type="pres">
      <dgm:prSet presAssocID="{63CD9173-698A-3940-B27B-BC351417C079}" presName="spacerT" presStyleCnt="0"/>
      <dgm:spPr/>
    </dgm:pt>
    <dgm:pt modelId="{07A8D955-9C06-C24A-9996-546F1226DACD}" type="pres">
      <dgm:prSet presAssocID="{63CD9173-698A-3940-B27B-BC351417C079}" presName="sibTrans" presStyleLbl="sibTrans2D1" presStyleIdx="0" presStyleCnt="2"/>
      <dgm:spPr/>
    </dgm:pt>
    <dgm:pt modelId="{AB619DE8-E1EC-E341-BA86-51DAF495518D}" type="pres">
      <dgm:prSet presAssocID="{63CD9173-698A-3940-B27B-BC351417C079}" presName="spacerB" presStyleCnt="0"/>
      <dgm:spPr/>
    </dgm:pt>
    <dgm:pt modelId="{0140A99A-5DE7-3840-8793-72C72D8CA683}" type="pres">
      <dgm:prSet presAssocID="{BB4145A5-8E06-DA44-90A6-8D3283106F7A}" presName="node" presStyleLbl="node1" presStyleIdx="1" presStyleCnt="3" custScaleX="257794" custScaleY="114215">
        <dgm:presLayoutVars>
          <dgm:bulletEnabled val="1"/>
        </dgm:presLayoutVars>
      </dgm:prSet>
      <dgm:spPr/>
    </dgm:pt>
    <dgm:pt modelId="{88F885FD-4488-CC46-BEBC-541EBF7902DF}" type="pres">
      <dgm:prSet presAssocID="{5F2F6F91-C0E5-464C-8592-1DE31739C947}" presName="sibTransLast" presStyleLbl="sibTrans2D1" presStyleIdx="1" presStyleCnt="2" custAng="21482485" custScaleX="262992" custLinFactNeighborX="-83088" custLinFactNeighborY="74100"/>
      <dgm:spPr/>
    </dgm:pt>
    <dgm:pt modelId="{0EF5FF5C-3C4F-9545-B7C7-79551DF42C1A}" type="pres">
      <dgm:prSet presAssocID="{5F2F6F91-C0E5-464C-8592-1DE31739C947}" presName="connectorText" presStyleLbl="sibTrans2D1" presStyleIdx="1" presStyleCnt="2"/>
      <dgm:spPr/>
    </dgm:pt>
    <dgm:pt modelId="{994BA425-A5EE-9340-BECB-384034D06CD4}" type="pres">
      <dgm:prSet presAssocID="{5F2F6F91-C0E5-464C-8592-1DE31739C947}" presName="lastNode" presStyleLbl="node1" presStyleIdx="2" presStyleCnt="3" custScaleX="125297" custLinFactNeighborY="4962">
        <dgm:presLayoutVars>
          <dgm:bulletEnabled val="1"/>
        </dgm:presLayoutVars>
      </dgm:prSet>
      <dgm:spPr/>
    </dgm:pt>
  </dgm:ptLst>
  <dgm:cxnLst>
    <dgm:cxn modelId="{27F1816B-70A8-EE43-B176-62E7DBACA50F}" type="presOf" srcId="{1A931392-940A-8045-98E7-FA2D39273918}" destId="{0EF5FF5C-3C4F-9545-B7C7-79551DF42C1A}" srcOrd="1" destOrd="0" presId="urn:microsoft.com/office/officeart/2005/8/layout/equation2"/>
    <dgm:cxn modelId="{2024CC6C-A29D-5140-8022-298082359C20}" type="presOf" srcId="{49C92665-445B-6F44-A4B7-CBEDAFC0A86D}" destId="{301786D6-3DF2-9741-A6C6-46AFA2395AD7}" srcOrd="0" destOrd="0" presId="urn:microsoft.com/office/officeart/2005/8/layout/equation2"/>
    <dgm:cxn modelId="{1A660D7D-FE40-B547-BCEF-11BC7C6A93B5}" type="presOf" srcId="{63CD9173-698A-3940-B27B-BC351417C079}" destId="{07A8D955-9C06-C24A-9996-546F1226DACD}" srcOrd="0" destOrd="0" presId="urn:microsoft.com/office/officeart/2005/8/layout/equation2"/>
    <dgm:cxn modelId="{EE19C281-487B-F842-82DA-B5DBF45343F6}" srcId="{5F2F6F91-C0E5-464C-8592-1DE31739C947}" destId="{49C92665-445B-6F44-A4B7-CBEDAFC0A86D}" srcOrd="0" destOrd="0" parTransId="{07763894-B231-6C4B-9A2E-3D0492641B80}" sibTransId="{63CD9173-698A-3940-B27B-BC351417C079}"/>
    <dgm:cxn modelId="{227955A4-FF41-D045-B5F1-708D2D4CB7C8}" type="presOf" srcId="{BB4145A5-8E06-DA44-90A6-8D3283106F7A}" destId="{0140A99A-5DE7-3840-8793-72C72D8CA683}" srcOrd="0" destOrd="0" presId="urn:microsoft.com/office/officeart/2005/8/layout/equation2"/>
    <dgm:cxn modelId="{2BC7D3BD-D952-F149-A0A9-5BA60BBC278D}" srcId="{5F2F6F91-C0E5-464C-8592-1DE31739C947}" destId="{BB4145A5-8E06-DA44-90A6-8D3283106F7A}" srcOrd="1" destOrd="0" parTransId="{1BE6F126-A53A-1C49-B11D-385914C00F47}" sibTransId="{1A931392-940A-8045-98E7-FA2D39273918}"/>
    <dgm:cxn modelId="{95CA2FC6-013F-7341-9751-F81AFE97AAB3}" type="presOf" srcId="{5F2F6F91-C0E5-464C-8592-1DE31739C947}" destId="{40478D5B-6855-0147-A9D6-FEDAD4C32169}" srcOrd="0" destOrd="0" presId="urn:microsoft.com/office/officeart/2005/8/layout/equation2"/>
    <dgm:cxn modelId="{828B51E8-3B34-D240-863E-B5DD1F36D2CF}" type="presOf" srcId="{0AB3DC5D-A32F-9A48-8AF1-00D99DAD40FB}" destId="{994BA425-A5EE-9340-BECB-384034D06CD4}" srcOrd="0" destOrd="0" presId="urn:microsoft.com/office/officeart/2005/8/layout/equation2"/>
    <dgm:cxn modelId="{F7B85EE8-466D-7A48-8A76-F0CCF4B3E76E}" srcId="{5F2F6F91-C0E5-464C-8592-1DE31739C947}" destId="{0AB3DC5D-A32F-9A48-8AF1-00D99DAD40FB}" srcOrd="2" destOrd="0" parTransId="{66108F07-42A1-BD49-AE0A-DF623AFD0C62}" sibTransId="{00BFC6D7-5D49-3647-857A-78782F41F01D}"/>
    <dgm:cxn modelId="{827147EB-E9CD-8848-A5E3-89F16D200BF6}" type="presOf" srcId="{1A931392-940A-8045-98E7-FA2D39273918}" destId="{88F885FD-4488-CC46-BEBC-541EBF7902DF}" srcOrd="0" destOrd="0" presId="urn:microsoft.com/office/officeart/2005/8/layout/equation2"/>
    <dgm:cxn modelId="{77BA682C-2041-3A46-AB41-BA5DCB55932C}" type="presParOf" srcId="{40478D5B-6855-0147-A9D6-FEDAD4C32169}" destId="{9BFE89C8-F9D4-4D4E-B50C-6C24232A91F9}" srcOrd="0" destOrd="0" presId="urn:microsoft.com/office/officeart/2005/8/layout/equation2"/>
    <dgm:cxn modelId="{F4D7C240-6195-7C4C-8E1A-ECEFD85BBBC0}" type="presParOf" srcId="{9BFE89C8-F9D4-4D4E-B50C-6C24232A91F9}" destId="{301786D6-3DF2-9741-A6C6-46AFA2395AD7}" srcOrd="0" destOrd="0" presId="urn:microsoft.com/office/officeart/2005/8/layout/equation2"/>
    <dgm:cxn modelId="{42082EDC-F35B-EC4E-B8DC-52B386F3B67E}" type="presParOf" srcId="{9BFE89C8-F9D4-4D4E-B50C-6C24232A91F9}" destId="{521922EC-2E3C-F541-88BB-5C7AF75354B5}" srcOrd="1" destOrd="0" presId="urn:microsoft.com/office/officeart/2005/8/layout/equation2"/>
    <dgm:cxn modelId="{F1D91B7B-729A-9C4A-8FA4-B0CF3D599A37}" type="presParOf" srcId="{9BFE89C8-F9D4-4D4E-B50C-6C24232A91F9}" destId="{07A8D955-9C06-C24A-9996-546F1226DACD}" srcOrd="2" destOrd="0" presId="urn:microsoft.com/office/officeart/2005/8/layout/equation2"/>
    <dgm:cxn modelId="{3D3705DF-322C-364E-B78B-420F9F8A6BC7}" type="presParOf" srcId="{9BFE89C8-F9D4-4D4E-B50C-6C24232A91F9}" destId="{AB619DE8-E1EC-E341-BA86-51DAF495518D}" srcOrd="3" destOrd="0" presId="urn:microsoft.com/office/officeart/2005/8/layout/equation2"/>
    <dgm:cxn modelId="{1EB51D5D-D9D8-D041-929A-86595173AD2F}" type="presParOf" srcId="{9BFE89C8-F9D4-4D4E-B50C-6C24232A91F9}" destId="{0140A99A-5DE7-3840-8793-72C72D8CA683}" srcOrd="4" destOrd="0" presId="urn:microsoft.com/office/officeart/2005/8/layout/equation2"/>
    <dgm:cxn modelId="{BDB22050-2A8F-564C-93A2-9E08FD633983}" type="presParOf" srcId="{40478D5B-6855-0147-A9D6-FEDAD4C32169}" destId="{88F885FD-4488-CC46-BEBC-541EBF7902DF}" srcOrd="1" destOrd="0" presId="urn:microsoft.com/office/officeart/2005/8/layout/equation2"/>
    <dgm:cxn modelId="{38C21FEC-7970-FF47-93B4-5A82ED881D5A}" type="presParOf" srcId="{88F885FD-4488-CC46-BEBC-541EBF7902DF}" destId="{0EF5FF5C-3C4F-9545-B7C7-79551DF42C1A}" srcOrd="0" destOrd="0" presId="urn:microsoft.com/office/officeart/2005/8/layout/equation2"/>
    <dgm:cxn modelId="{D72D8EA4-26B7-D14E-9A68-B69AEA32107A}" type="presParOf" srcId="{40478D5B-6855-0147-A9D6-FEDAD4C32169}" destId="{994BA425-A5EE-9340-BECB-384034D06CD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2F6F91-C0E5-464C-8592-1DE31739C947}"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49C92665-445B-6F44-A4B7-CBEDAFC0A86D}">
      <dgm:prSet custT="1"/>
      <dgm:spPr>
        <a:solidFill>
          <a:srgbClr val="002060"/>
        </a:solidFill>
      </dgm:spPr>
      <dgm:t>
        <a:bodyPr/>
        <a:lstStyle/>
        <a:p>
          <a:r>
            <a:rPr lang="en-US" sz="2400" b="1" dirty="0"/>
            <a:t>Can Self</a:t>
          </a:r>
        </a:p>
        <a:p>
          <a:r>
            <a:rPr lang="en-US" sz="2400" b="1" dirty="0"/>
            <a:t>Destruct</a:t>
          </a:r>
        </a:p>
      </dgm:t>
    </dgm:pt>
    <dgm:pt modelId="{07763894-B231-6C4B-9A2E-3D0492641B80}" type="parTrans" cxnId="{EE19C281-487B-F842-82DA-B5DBF45343F6}">
      <dgm:prSet/>
      <dgm:spPr/>
      <dgm:t>
        <a:bodyPr/>
        <a:lstStyle/>
        <a:p>
          <a:endParaRPr lang="en-US" b="1"/>
        </a:p>
      </dgm:t>
    </dgm:pt>
    <dgm:pt modelId="{63CD9173-698A-3940-B27B-BC351417C079}" type="sibTrans" cxnId="{EE19C281-487B-F842-82DA-B5DBF45343F6}">
      <dgm:prSet/>
      <dgm:spPr>
        <a:solidFill>
          <a:schemeClr val="accent5">
            <a:lumMod val="60000"/>
            <a:lumOff val="40000"/>
          </a:schemeClr>
        </a:solidFill>
      </dgm:spPr>
      <dgm:t>
        <a:bodyPr/>
        <a:lstStyle/>
        <a:p>
          <a:endParaRPr lang="en-US" b="1" dirty="0"/>
        </a:p>
      </dgm:t>
    </dgm:pt>
    <dgm:pt modelId="{BB4145A5-8E06-DA44-90A6-8D3283106F7A}">
      <dgm:prSet custT="1"/>
      <dgm:spPr>
        <a:solidFill>
          <a:srgbClr val="002060"/>
        </a:solidFill>
      </dgm:spPr>
      <dgm:t>
        <a:bodyPr/>
        <a:lstStyle/>
        <a:p>
          <a:r>
            <a:rPr lang="en-US" sz="2400" b="1" dirty="0"/>
            <a:t>Lead Company</a:t>
          </a:r>
        </a:p>
        <a:p>
          <a:r>
            <a:rPr lang="en-US" sz="2400" b="1" dirty="0"/>
            <a:t>Astray</a:t>
          </a:r>
        </a:p>
      </dgm:t>
    </dgm:pt>
    <dgm:pt modelId="{1BE6F126-A53A-1C49-B11D-385914C00F47}" type="parTrans" cxnId="{2BC7D3BD-D952-F149-A0A9-5BA60BBC278D}">
      <dgm:prSet/>
      <dgm:spPr/>
      <dgm:t>
        <a:bodyPr/>
        <a:lstStyle/>
        <a:p>
          <a:endParaRPr lang="en-US" b="1"/>
        </a:p>
      </dgm:t>
    </dgm:pt>
    <dgm:pt modelId="{1A931392-940A-8045-98E7-FA2D39273918}" type="sibTrans" cxnId="{2BC7D3BD-D952-F149-A0A9-5BA60BBC278D}">
      <dgm:prSet/>
      <dgm:spPr>
        <a:solidFill>
          <a:schemeClr val="accent5">
            <a:lumMod val="60000"/>
            <a:lumOff val="40000"/>
          </a:schemeClr>
        </a:solidFill>
      </dgm:spPr>
      <dgm:t>
        <a:bodyPr/>
        <a:lstStyle/>
        <a:p>
          <a:endParaRPr lang="en-US" b="1" dirty="0"/>
        </a:p>
      </dgm:t>
    </dgm:pt>
    <dgm:pt modelId="{0AB3DC5D-A32F-9A48-8AF1-00D99DAD40FB}">
      <dgm:prSet/>
      <dgm:spPr>
        <a:solidFill>
          <a:srgbClr val="002060"/>
        </a:solidFill>
      </dgm:spPr>
      <dgm:t>
        <a:bodyPr/>
        <a:lstStyle/>
        <a:p>
          <a:r>
            <a:rPr lang="en-US" b="1" dirty="0"/>
            <a:t>Out of place in tranquil times</a:t>
          </a:r>
        </a:p>
      </dgm:t>
    </dgm:pt>
    <dgm:pt modelId="{66108F07-42A1-BD49-AE0A-DF623AFD0C62}" type="parTrans" cxnId="{F7B85EE8-466D-7A48-8A76-F0CCF4B3E76E}">
      <dgm:prSet/>
      <dgm:spPr/>
      <dgm:t>
        <a:bodyPr/>
        <a:lstStyle/>
        <a:p>
          <a:endParaRPr lang="en-US" b="1"/>
        </a:p>
      </dgm:t>
    </dgm:pt>
    <dgm:pt modelId="{00BFC6D7-5D49-3647-857A-78782F41F01D}" type="sibTrans" cxnId="{F7B85EE8-466D-7A48-8A76-F0CCF4B3E76E}">
      <dgm:prSet/>
      <dgm:spPr/>
      <dgm:t>
        <a:bodyPr/>
        <a:lstStyle/>
        <a:p>
          <a:endParaRPr lang="en-US" b="1"/>
        </a:p>
      </dgm:t>
    </dgm:pt>
    <dgm:pt modelId="{40478D5B-6855-0147-A9D6-FEDAD4C32169}" type="pres">
      <dgm:prSet presAssocID="{5F2F6F91-C0E5-464C-8592-1DE31739C947}" presName="Name0" presStyleCnt="0">
        <dgm:presLayoutVars>
          <dgm:dir/>
          <dgm:resizeHandles val="exact"/>
        </dgm:presLayoutVars>
      </dgm:prSet>
      <dgm:spPr/>
    </dgm:pt>
    <dgm:pt modelId="{9BFE89C8-F9D4-4D4E-B50C-6C24232A91F9}" type="pres">
      <dgm:prSet presAssocID="{5F2F6F91-C0E5-464C-8592-1DE31739C947}" presName="vNodes" presStyleCnt="0"/>
      <dgm:spPr/>
    </dgm:pt>
    <dgm:pt modelId="{301786D6-3DF2-9741-A6C6-46AFA2395AD7}" type="pres">
      <dgm:prSet presAssocID="{49C92665-445B-6F44-A4B7-CBEDAFC0A86D}" presName="node" presStyleLbl="node1" presStyleIdx="0" presStyleCnt="3" custScaleX="151618" custScaleY="118002" custLinFactNeighborX="-10360">
        <dgm:presLayoutVars>
          <dgm:bulletEnabled val="1"/>
        </dgm:presLayoutVars>
      </dgm:prSet>
      <dgm:spPr/>
    </dgm:pt>
    <dgm:pt modelId="{521922EC-2E3C-F541-88BB-5C7AF75354B5}" type="pres">
      <dgm:prSet presAssocID="{63CD9173-698A-3940-B27B-BC351417C079}" presName="spacerT" presStyleCnt="0"/>
      <dgm:spPr/>
    </dgm:pt>
    <dgm:pt modelId="{07A8D955-9C06-C24A-9996-546F1226DACD}" type="pres">
      <dgm:prSet presAssocID="{63CD9173-698A-3940-B27B-BC351417C079}" presName="sibTrans" presStyleLbl="sibTrans2D1" presStyleIdx="0" presStyleCnt="2" custLinFactY="30654" custLinFactNeighborY="100000"/>
      <dgm:spPr/>
    </dgm:pt>
    <dgm:pt modelId="{AB619DE8-E1EC-E341-BA86-51DAF495518D}" type="pres">
      <dgm:prSet presAssocID="{63CD9173-698A-3940-B27B-BC351417C079}" presName="spacerB" presStyleCnt="0"/>
      <dgm:spPr/>
    </dgm:pt>
    <dgm:pt modelId="{0140A99A-5DE7-3840-8793-72C72D8CA683}" type="pres">
      <dgm:prSet presAssocID="{BB4145A5-8E06-DA44-90A6-8D3283106F7A}" presName="node" presStyleLbl="node1" presStyleIdx="1" presStyleCnt="3" custScaleX="185949" custScaleY="147560" custLinFactY="18492" custLinFactNeighborX="-1155" custLinFactNeighborY="100000">
        <dgm:presLayoutVars>
          <dgm:bulletEnabled val="1"/>
        </dgm:presLayoutVars>
      </dgm:prSet>
      <dgm:spPr/>
    </dgm:pt>
    <dgm:pt modelId="{88F885FD-4488-CC46-BEBC-541EBF7902DF}" type="pres">
      <dgm:prSet presAssocID="{5F2F6F91-C0E5-464C-8592-1DE31739C947}" presName="sibTransLast" presStyleLbl="sibTrans2D1" presStyleIdx="1" presStyleCnt="2" custAng="41852" custScaleX="260839" custScaleY="90192" custLinFactNeighborX="-75064" custLinFactNeighborY="13925"/>
      <dgm:spPr/>
    </dgm:pt>
    <dgm:pt modelId="{0EF5FF5C-3C4F-9545-B7C7-79551DF42C1A}" type="pres">
      <dgm:prSet presAssocID="{5F2F6F91-C0E5-464C-8592-1DE31739C947}" presName="connectorText" presStyleLbl="sibTrans2D1" presStyleIdx="1" presStyleCnt="2"/>
      <dgm:spPr/>
    </dgm:pt>
    <dgm:pt modelId="{994BA425-A5EE-9340-BECB-384034D06CD4}" type="pres">
      <dgm:prSet presAssocID="{5F2F6F91-C0E5-464C-8592-1DE31739C947}" presName="lastNode" presStyleLbl="node1" presStyleIdx="2" presStyleCnt="3" custLinFactNeighborX="-40690" custLinFactNeighborY="5180">
        <dgm:presLayoutVars>
          <dgm:bulletEnabled val="1"/>
        </dgm:presLayoutVars>
      </dgm:prSet>
      <dgm:spPr/>
    </dgm:pt>
  </dgm:ptLst>
  <dgm:cxnLst>
    <dgm:cxn modelId="{27F1816B-70A8-EE43-B176-62E7DBACA50F}" type="presOf" srcId="{1A931392-940A-8045-98E7-FA2D39273918}" destId="{0EF5FF5C-3C4F-9545-B7C7-79551DF42C1A}" srcOrd="1" destOrd="0" presId="urn:microsoft.com/office/officeart/2005/8/layout/equation2"/>
    <dgm:cxn modelId="{2024CC6C-A29D-5140-8022-298082359C20}" type="presOf" srcId="{49C92665-445B-6F44-A4B7-CBEDAFC0A86D}" destId="{301786D6-3DF2-9741-A6C6-46AFA2395AD7}" srcOrd="0" destOrd="0" presId="urn:microsoft.com/office/officeart/2005/8/layout/equation2"/>
    <dgm:cxn modelId="{1A660D7D-FE40-B547-BCEF-11BC7C6A93B5}" type="presOf" srcId="{63CD9173-698A-3940-B27B-BC351417C079}" destId="{07A8D955-9C06-C24A-9996-546F1226DACD}" srcOrd="0" destOrd="0" presId="urn:microsoft.com/office/officeart/2005/8/layout/equation2"/>
    <dgm:cxn modelId="{EE19C281-487B-F842-82DA-B5DBF45343F6}" srcId="{5F2F6F91-C0E5-464C-8592-1DE31739C947}" destId="{49C92665-445B-6F44-A4B7-CBEDAFC0A86D}" srcOrd="0" destOrd="0" parTransId="{07763894-B231-6C4B-9A2E-3D0492641B80}" sibTransId="{63CD9173-698A-3940-B27B-BC351417C079}"/>
    <dgm:cxn modelId="{227955A4-FF41-D045-B5F1-708D2D4CB7C8}" type="presOf" srcId="{BB4145A5-8E06-DA44-90A6-8D3283106F7A}" destId="{0140A99A-5DE7-3840-8793-72C72D8CA683}" srcOrd="0" destOrd="0" presId="urn:microsoft.com/office/officeart/2005/8/layout/equation2"/>
    <dgm:cxn modelId="{2BC7D3BD-D952-F149-A0A9-5BA60BBC278D}" srcId="{5F2F6F91-C0E5-464C-8592-1DE31739C947}" destId="{BB4145A5-8E06-DA44-90A6-8D3283106F7A}" srcOrd="1" destOrd="0" parTransId="{1BE6F126-A53A-1C49-B11D-385914C00F47}" sibTransId="{1A931392-940A-8045-98E7-FA2D39273918}"/>
    <dgm:cxn modelId="{95CA2FC6-013F-7341-9751-F81AFE97AAB3}" type="presOf" srcId="{5F2F6F91-C0E5-464C-8592-1DE31739C947}" destId="{40478D5B-6855-0147-A9D6-FEDAD4C32169}" srcOrd="0" destOrd="0" presId="urn:microsoft.com/office/officeart/2005/8/layout/equation2"/>
    <dgm:cxn modelId="{828B51E8-3B34-D240-863E-B5DD1F36D2CF}" type="presOf" srcId="{0AB3DC5D-A32F-9A48-8AF1-00D99DAD40FB}" destId="{994BA425-A5EE-9340-BECB-384034D06CD4}" srcOrd="0" destOrd="0" presId="urn:microsoft.com/office/officeart/2005/8/layout/equation2"/>
    <dgm:cxn modelId="{F7B85EE8-466D-7A48-8A76-F0CCF4B3E76E}" srcId="{5F2F6F91-C0E5-464C-8592-1DE31739C947}" destId="{0AB3DC5D-A32F-9A48-8AF1-00D99DAD40FB}" srcOrd="2" destOrd="0" parTransId="{66108F07-42A1-BD49-AE0A-DF623AFD0C62}" sibTransId="{00BFC6D7-5D49-3647-857A-78782F41F01D}"/>
    <dgm:cxn modelId="{827147EB-E9CD-8848-A5E3-89F16D200BF6}" type="presOf" srcId="{1A931392-940A-8045-98E7-FA2D39273918}" destId="{88F885FD-4488-CC46-BEBC-541EBF7902DF}" srcOrd="0" destOrd="0" presId="urn:microsoft.com/office/officeart/2005/8/layout/equation2"/>
    <dgm:cxn modelId="{77BA682C-2041-3A46-AB41-BA5DCB55932C}" type="presParOf" srcId="{40478D5B-6855-0147-A9D6-FEDAD4C32169}" destId="{9BFE89C8-F9D4-4D4E-B50C-6C24232A91F9}" srcOrd="0" destOrd="0" presId="urn:microsoft.com/office/officeart/2005/8/layout/equation2"/>
    <dgm:cxn modelId="{F4D7C240-6195-7C4C-8E1A-ECEFD85BBBC0}" type="presParOf" srcId="{9BFE89C8-F9D4-4D4E-B50C-6C24232A91F9}" destId="{301786D6-3DF2-9741-A6C6-46AFA2395AD7}" srcOrd="0" destOrd="0" presId="urn:microsoft.com/office/officeart/2005/8/layout/equation2"/>
    <dgm:cxn modelId="{42082EDC-F35B-EC4E-B8DC-52B386F3B67E}" type="presParOf" srcId="{9BFE89C8-F9D4-4D4E-B50C-6C24232A91F9}" destId="{521922EC-2E3C-F541-88BB-5C7AF75354B5}" srcOrd="1" destOrd="0" presId="urn:microsoft.com/office/officeart/2005/8/layout/equation2"/>
    <dgm:cxn modelId="{F1D91B7B-729A-9C4A-8FA4-B0CF3D599A37}" type="presParOf" srcId="{9BFE89C8-F9D4-4D4E-B50C-6C24232A91F9}" destId="{07A8D955-9C06-C24A-9996-546F1226DACD}" srcOrd="2" destOrd="0" presId="urn:microsoft.com/office/officeart/2005/8/layout/equation2"/>
    <dgm:cxn modelId="{3D3705DF-322C-364E-B78B-420F9F8A6BC7}" type="presParOf" srcId="{9BFE89C8-F9D4-4D4E-B50C-6C24232A91F9}" destId="{AB619DE8-E1EC-E341-BA86-51DAF495518D}" srcOrd="3" destOrd="0" presId="urn:microsoft.com/office/officeart/2005/8/layout/equation2"/>
    <dgm:cxn modelId="{1EB51D5D-D9D8-D041-929A-86595173AD2F}" type="presParOf" srcId="{9BFE89C8-F9D4-4D4E-B50C-6C24232A91F9}" destId="{0140A99A-5DE7-3840-8793-72C72D8CA683}" srcOrd="4" destOrd="0" presId="urn:microsoft.com/office/officeart/2005/8/layout/equation2"/>
    <dgm:cxn modelId="{BDB22050-2A8F-564C-93A2-9E08FD633983}" type="presParOf" srcId="{40478D5B-6855-0147-A9D6-FEDAD4C32169}" destId="{88F885FD-4488-CC46-BEBC-541EBF7902DF}" srcOrd="1" destOrd="0" presId="urn:microsoft.com/office/officeart/2005/8/layout/equation2"/>
    <dgm:cxn modelId="{38C21FEC-7970-FF47-93B4-5A82ED881D5A}" type="presParOf" srcId="{88F885FD-4488-CC46-BEBC-541EBF7902DF}" destId="{0EF5FF5C-3C4F-9545-B7C7-79551DF42C1A}" srcOrd="0" destOrd="0" presId="urn:microsoft.com/office/officeart/2005/8/layout/equation2"/>
    <dgm:cxn modelId="{D72D8EA4-26B7-D14E-9A68-B69AEA32107A}" type="presParOf" srcId="{40478D5B-6855-0147-A9D6-FEDAD4C32169}" destId="{994BA425-A5EE-9340-BECB-384034D06CD4}"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1795F-EF16-1241-8259-5107B03C4111}">
      <dsp:nvSpPr>
        <dsp:cNvPr id="0" name=""/>
        <dsp:cNvSpPr/>
      </dsp:nvSpPr>
      <dsp:spPr>
        <a:xfrm>
          <a:off x="6" y="82522"/>
          <a:ext cx="3799939" cy="3094850"/>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Overstate your experience and accomplishments?</a:t>
          </a:r>
        </a:p>
      </dsp:txBody>
      <dsp:txXfrm>
        <a:off x="556494" y="535752"/>
        <a:ext cx="2686963" cy="2188390"/>
      </dsp:txXfrm>
    </dsp:sp>
    <dsp:sp modelId="{04DE3632-4401-6247-AFCD-9E9EA0E54D6A}">
      <dsp:nvSpPr>
        <dsp:cNvPr id="0" name=""/>
        <dsp:cNvSpPr/>
      </dsp:nvSpPr>
      <dsp:spPr>
        <a:xfrm rot="10794024">
          <a:off x="1508987" y="3569279"/>
          <a:ext cx="717178" cy="584542"/>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21B5A6B-B99B-054A-93C7-C64BFCFC07E9}">
      <dsp:nvSpPr>
        <dsp:cNvPr id="0" name=""/>
        <dsp:cNvSpPr/>
      </dsp:nvSpPr>
      <dsp:spPr>
        <a:xfrm>
          <a:off x="796812" y="4512655"/>
          <a:ext cx="2093499" cy="2005864"/>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Fantasize about power and fame?</a:t>
          </a:r>
        </a:p>
      </dsp:txBody>
      <dsp:txXfrm>
        <a:off x="1103398" y="4806407"/>
        <a:ext cx="1480327" cy="1418360"/>
      </dsp:txXfrm>
    </dsp:sp>
    <dsp:sp modelId="{70F218CD-64F8-5943-8157-B7029D42D82B}">
      <dsp:nvSpPr>
        <dsp:cNvPr id="0" name=""/>
        <dsp:cNvSpPr/>
      </dsp:nvSpPr>
      <dsp:spPr>
        <a:xfrm rot="5383922">
          <a:off x="3160681" y="5154370"/>
          <a:ext cx="717178" cy="584542"/>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0DC003FB-852E-6141-9D0E-16DF8263ACB1}">
      <dsp:nvSpPr>
        <dsp:cNvPr id="0" name=""/>
        <dsp:cNvSpPr/>
      </dsp:nvSpPr>
      <dsp:spPr>
        <a:xfrm>
          <a:off x="4114840" y="4252128"/>
          <a:ext cx="2483429" cy="2237840"/>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Belief you are superior &amp; deserving of special privileges?</a:t>
          </a:r>
        </a:p>
      </dsp:txBody>
      <dsp:txXfrm>
        <a:off x="4478530" y="4579852"/>
        <a:ext cx="1756049" cy="1582392"/>
      </dsp:txXfrm>
    </dsp:sp>
    <dsp:sp modelId="{EBDCEAFC-7BCA-7241-80B2-1DC2EC206A29}">
      <dsp:nvSpPr>
        <dsp:cNvPr id="0" name=""/>
        <dsp:cNvSpPr/>
      </dsp:nvSpPr>
      <dsp:spPr>
        <a:xfrm rot="21488951">
          <a:off x="4968367" y="3234447"/>
          <a:ext cx="717178" cy="584542"/>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3CF2879C-CA26-C74E-8A24-8F02CBD8BE24}">
      <dsp:nvSpPr>
        <dsp:cNvPr id="0" name=""/>
        <dsp:cNvSpPr/>
      </dsp:nvSpPr>
      <dsp:spPr>
        <a:xfrm>
          <a:off x="4191883" y="507052"/>
          <a:ext cx="2210574" cy="2327389"/>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Think that others rightly admire you?</a:t>
          </a:r>
        </a:p>
      </dsp:txBody>
      <dsp:txXfrm>
        <a:off x="4515614" y="847890"/>
        <a:ext cx="1563112" cy="1645713"/>
      </dsp:txXfrm>
    </dsp:sp>
    <dsp:sp modelId="{B6AC5EEE-D968-F145-929C-34104F3CC8E5}">
      <dsp:nvSpPr>
        <dsp:cNvPr id="0" name=""/>
        <dsp:cNvSpPr/>
      </dsp:nvSpPr>
      <dsp:spPr>
        <a:xfrm rot="5396923">
          <a:off x="6611090" y="1325752"/>
          <a:ext cx="717178" cy="584542"/>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00E5D681-1CB0-F446-9442-4324E0C66475}">
      <dsp:nvSpPr>
        <dsp:cNvPr id="0" name=""/>
        <dsp:cNvSpPr/>
      </dsp:nvSpPr>
      <dsp:spPr>
        <a:xfrm>
          <a:off x="7503562" y="352222"/>
          <a:ext cx="2618561" cy="2415395"/>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Rarely consider other's perspectives to round-out thinking?</a:t>
          </a:r>
        </a:p>
      </dsp:txBody>
      <dsp:txXfrm>
        <a:off x="7887041" y="705948"/>
        <a:ext cx="1851603" cy="17079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DD63-34CB-8F42-964B-512B06649BF3}">
      <dsp:nvSpPr>
        <dsp:cNvPr id="0" name=""/>
        <dsp:cNvSpPr/>
      </dsp:nvSpPr>
      <dsp:spPr>
        <a:xfrm rot="5400000">
          <a:off x="340658" y="3494450"/>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0289D7B-20CC-DD42-A7E0-6D9F990A0E4F}">
      <dsp:nvSpPr>
        <dsp:cNvPr id="0" name=""/>
        <dsp:cNvSpPr/>
      </dsp:nvSpPr>
      <dsp:spPr>
        <a:xfrm>
          <a:off x="171796" y="3997389"/>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Constantly talk about themselves</a:t>
          </a:r>
        </a:p>
      </dsp:txBody>
      <dsp:txXfrm>
        <a:off x="171796" y="3997389"/>
        <a:ext cx="1519677" cy="1332086"/>
      </dsp:txXfrm>
    </dsp:sp>
    <dsp:sp modelId="{43B9DF93-E23C-3648-87AB-0CD804C914EB}">
      <dsp:nvSpPr>
        <dsp:cNvPr id="0" name=""/>
        <dsp:cNvSpPr/>
      </dsp:nvSpPr>
      <dsp:spPr>
        <a:xfrm>
          <a:off x="1404742" y="3370525"/>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CFA92A0-3C89-C646-BAAD-9D5D5E3F0FFE}">
      <dsp:nvSpPr>
        <dsp:cNvPr id="0" name=""/>
        <dsp:cNvSpPr/>
      </dsp:nvSpPr>
      <dsp:spPr>
        <a:xfrm rot="5400000">
          <a:off x="2201039" y="3034097"/>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7D3207B-D32B-D54B-9FCC-E553AC70DAA6}">
      <dsp:nvSpPr>
        <dsp:cNvPr id="0" name=""/>
        <dsp:cNvSpPr/>
      </dsp:nvSpPr>
      <dsp:spPr>
        <a:xfrm>
          <a:off x="2032178" y="3537036"/>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Fantasies      of greatness</a:t>
          </a:r>
        </a:p>
      </dsp:txBody>
      <dsp:txXfrm>
        <a:off x="2032178" y="3537036"/>
        <a:ext cx="1519677" cy="1332086"/>
      </dsp:txXfrm>
    </dsp:sp>
    <dsp:sp modelId="{5D65B838-095F-3848-9282-FA11D1F137D6}">
      <dsp:nvSpPr>
        <dsp:cNvPr id="0" name=""/>
        <dsp:cNvSpPr/>
      </dsp:nvSpPr>
      <dsp:spPr>
        <a:xfrm>
          <a:off x="3265123" y="2910172"/>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633C067-6624-9842-A6BD-2B7B2D3AD88E}">
      <dsp:nvSpPr>
        <dsp:cNvPr id="0" name=""/>
        <dsp:cNvSpPr/>
      </dsp:nvSpPr>
      <dsp:spPr>
        <a:xfrm rot="5400000">
          <a:off x="4061421" y="2573743"/>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5FAA393-933A-024E-9F59-8771ACC5E01D}">
      <dsp:nvSpPr>
        <dsp:cNvPr id="0" name=""/>
        <dsp:cNvSpPr/>
      </dsp:nvSpPr>
      <dsp:spPr>
        <a:xfrm>
          <a:off x="3892560" y="3076682"/>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Require constant praise</a:t>
          </a:r>
        </a:p>
      </dsp:txBody>
      <dsp:txXfrm>
        <a:off x="3892560" y="3076682"/>
        <a:ext cx="1519677" cy="1332086"/>
      </dsp:txXfrm>
    </dsp:sp>
    <dsp:sp modelId="{B7F0B65C-0C6A-5E45-9AE8-CB77801CAE85}">
      <dsp:nvSpPr>
        <dsp:cNvPr id="0" name=""/>
        <dsp:cNvSpPr/>
      </dsp:nvSpPr>
      <dsp:spPr>
        <a:xfrm>
          <a:off x="5125505" y="2449818"/>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7A62EA-8603-274E-8EEB-65918B8854E1}">
      <dsp:nvSpPr>
        <dsp:cNvPr id="0" name=""/>
        <dsp:cNvSpPr/>
      </dsp:nvSpPr>
      <dsp:spPr>
        <a:xfrm rot="5400000">
          <a:off x="5921803" y="2113390"/>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F71DB7E-CE26-0B48-8C12-6074A1A29E34}">
      <dsp:nvSpPr>
        <dsp:cNvPr id="0" name=""/>
        <dsp:cNvSpPr/>
      </dsp:nvSpPr>
      <dsp:spPr>
        <a:xfrm>
          <a:off x="5752941" y="2616329"/>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Show sense of entitlement</a:t>
          </a:r>
        </a:p>
      </dsp:txBody>
      <dsp:txXfrm>
        <a:off x="5752941" y="2616329"/>
        <a:ext cx="1519677" cy="1332086"/>
      </dsp:txXfrm>
    </dsp:sp>
    <dsp:sp modelId="{0C47B806-8E8B-4E4A-A3DC-BB84C1154B33}">
      <dsp:nvSpPr>
        <dsp:cNvPr id="0" name=""/>
        <dsp:cNvSpPr/>
      </dsp:nvSpPr>
      <dsp:spPr>
        <a:xfrm>
          <a:off x="6985887" y="1989465"/>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74169FB-EBF9-5743-A0FC-5011AAB9B6A6}">
      <dsp:nvSpPr>
        <dsp:cNvPr id="0" name=""/>
        <dsp:cNvSpPr/>
      </dsp:nvSpPr>
      <dsp:spPr>
        <a:xfrm rot="5400000">
          <a:off x="7782184" y="1653037"/>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96B82AA6-4A7C-FE4A-A08F-CF59FBA7D53F}">
      <dsp:nvSpPr>
        <dsp:cNvPr id="0" name=""/>
        <dsp:cNvSpPr/>
      </dsp:nvSpPr>
      <dsp:spPr>
        <a:xfrm>
          <a:off x="7613323" y="2155976"/>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Take advantage of others</a:t>
          </a:r>
        </a:p>
      </dsp:txBody>
      <dsp:txXfrm>
        <a:off x="7613323" y="2155976"/>
        <a:ext cx="1519677" cy="1332086"/>
      </dsp:txXfrm>
    </dsp:sp>
    <dsp:sp modelId="{308B33AE-BA61-0941-838A-F25F77211135}">
      <dsp:nvSpPr>
        <dsp:cNvPr id="0" name=""/>
        <dsp:cNvSpPr/>
      </dsp:nvSpPr>
      <dsp:spPr>
        <a:xfrm>
          <a:off x="8846269" y="1529112"/>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EC84900-3B38-544E-8D7A-492E65A2F03F}">
      <dsp:nvSpPr>
        <dsp:cNvPr id="0" name=""/>
        <dsp:cNvSpPr/>
      </dsp:nvSpPr>
      <dsp:spPr>
        <a:xfrm rot="5400000">
          <a:off x="9642566" y="1192684"/>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C033FBD7-1E1C-5146-A586-1DA074D07E4F}">
      <dsp:nvSpPr>
        <dsp:cNvPr id="0" name=""/>
        <dsp:cNvSpPr/>
      </dsp:nvSpPr>
      <dsp:spPr>
        <a:xfrm>
          <a:off x="9473705" y="1695622"/>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Envious of others</a:t>
          </a:r>
        </a:p>
      </dsp:txBody>
      <dsp:txXfrm>
        <a:off x="9473705" y="1695622"/>
        <a:ext cx="1519677" cy="13320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DD63-34CB-8F42-964B-512B06649BF3}">
      <dsp:nvSpPr>
        <dsp:cNvPr id="0" name=""/>
        <dsp:cNvSpPr/>
      </dsp:nvSpPr>
      <dsp:spPr>
        <a:xfrm rot="5400000">
          <a:off x="340658" y="3494450"/>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0289D7B-20CC-DD42-A7E0-6D9F990A0E4F}">
      <dsp:nvSpPr>
        <dsp:cNvPr id="0" name=""/>
        <dsp:cNvSpPr/>
      </dsp:nvSpPr>
      <dsp:spPr>
        <a:xfrm>
          <a:off x="171796" y="3997389"/>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Lack of empathy</a:t>
          </a:r>
        </a:p>
      </dsp:txBody>
      <dsp:txXfrm>
        <a:off x="171796" y="3997389"/>
        <a:ext cx="1519677" cy="1332086"/>
      </dsp:txXfrm>
    </dsp:sp>
    <dsp:sp modelId="{43B9DF93-E23C-3648-87AB-0CD804C914EB}">
      <dsp:nvSpPr>
        <dsp:cNvPr id="0" name=""/>
        <dsp:cNvSpPr/>
      </dsp:nvSpPr>
      <dsp:spPr>
        <a:xfrm>
          <a:off x="1404742" y="3370525"/>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CFA92A0-3C89-C646-BAAD-9D5D5E3F0FFE}">
      <dsp:nvSpPr>
        <dsp:cNvPr id="0" name=""/>
        <dsp:cNvSpPr/>
      </dsp:nvSpPr>
      <dsp:spPr>
        <a:xfrm rot="5400000">
          <a:off x="2201039" y="3034097"/>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7D3207B-D32B-D54B-9FCC-E553AC70DAA6}">
      <dsp:nvSpPr>
        <dsp:cNvPr id="0" name=""/>
        <dsp:cNvSpPr/>
      </dsp:nvSpPr>
      <dsp:spPr>
        <a:xfrm>
          <a:off x="2032178" y="3537036"/>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Insecurities</a:t>
          </a:r>
        </a:p>
      </dsp:txBody>
      <dsp:txXfrm>
        <a:off x="2032178" y="3537036"/>
        <a:ext cx="1519677" cy="1332086"/>
      </dsp:txXfrm>
    </dsp:sp>
    <dsp:sp modelId="{5D65B838-095F-3848-9282-FA11D1F137D6}">
      <dsp:nvSpPr>
        <dsp:cNvPr id="0" name=""/>
        <dsp:cNvSpPr/>
      </dsp:nvSpPr>
      <dsp:spPr>
        <a:xfrm>
          <a:off x="3265123" y="2910172"/>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633C067-6624-9842-A6BD-2B7B2D3AD88E}">
      <dsp:nvSpPr>
        <dsp:cNvPr id="0" name=""/>
        <dsp:cNvSpPr/>
      </dsp:nvSpPr>
      <dsp:spPr>
        <a:xfrm rot="5400000">
          <a:off x="4061421" y="2573743"/>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5FAA393-933A-024E-9F59-8771ACC5E01D}">
      <dsp:nvSpPr>
        <dsp:cNvPr id="0" name=""/>
        <dsp:cNvSpPr/>
      </dsp:nvSpPr>
      <dsp:spPr>
        <a:xfrm>
          <a:off x="3892560" y="3076682"/>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Extremely</a:t>
          </a:r>
        </a:p>
        <a:p>
          <a:pPr marL="0" lvl="0" indent="0" algn="l" defTabSz="889000">
            <a:lnSpc>
              <a:spcPct val="90000"/>
            </a:lnSpc>
            <a:spcBef>
              <a:spcPct val="0"/>
            </a:spcBef>
            <a:spcAft>
              <a:spcPct val="35000"/>
            </a:spcAft>
            <a:buNone/>
          </a:pPr>
          <a:r>
            <a:rPr lang="en-US" sz="2000" b="1" kern="1200" dirty="0">
              <a:solidFill>
                <a:srgbClr val="002060"/>
              </a:solidFill>
            </a:rPr>
            <a:t>competitive</a:t>
          </a:r>
        </a:p>
      </dsp:txBody>
      <dsp:txXfrm>
        <a:off x="3892560" y="3076682"/>
        <a:ext cx="1519677" cy="1332086"/>
      </dsp:txXfrm>
    </dsp:sp>
    <dsp:sp modelId="{B7F0B65C-0C6A-5E45-9AE8-CB77801CAE85}">
      <dsp:nvSpPr>
        <dsp:cNvPr id="0" name=""/>
        <dsp:cNvSpPr/>
      </dsp:nvSpPr>
      <dsp:spPr>
        <a:xfrm>
          <a:off x="5125505" y="2449818"/>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7A62EA-8603-274E-8EEB-65918B8854E1}">
      <dsp:nvSpPr>
        <dsp:cNvPr id="0" name=""/>
        <dsp:cNvSpPr/>
      </dsp:nvSpPr>
      <dsp:spPr>
        <a:xfrm rot="5400000">
          <a:off x="5921803" y="2113390"/>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F71DB7E-CE26-0B48-8C12-6074A1A29E34}">
      <dsp:nvSpPr>
        <dsp:cNvPr id="0" name=""/>
        <dsp:cNvSpPr/>
      </dsp:nvSpPr>
      <dsp:spPr>
        <a:xfrm>
          <a:off x="5752941" y="2616329"/>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Hold long</a:t>
          </a:r>
        </a:p>
        <a:p>
          <a:pPr marL="0" lvl="0" indent="0" algn="l" defTabSz="889000">
            <a:lnSpc>
              <a:spcPct val="90000"/>
            </a:lnSpc>
            <a:spcBef>
              <a:spcPct val="0"/>
            </a:spcBef>
            <a:spcAft>
              <a:spcPct val="35000"/>
            </a:spcAft>
            <a:buNone/>
          </a:pPr>
          <a:r>
            <a:rPr lang="en-US" sz="2000" b="1" kern="1200" dirty="0">
              <a:solidFill>
                <a:srgbClr val="002060"/>
              </a:solidFill>
            </a:rPr>
            <a:t>grudges</a:t>
          </a:r>
        </a:p>
        <a:p>
          <a:pPr marL="0" lvl="0" indent="0" algn="l" defTabSz="889000">
            <a:lnSpc>
              <a:spcPct val="90000"/>
            </a:lnSpc>
            <a:spcBef>
              <a:spcPct val="0"/>
            </a:spcBef>
            <a:spcAft>
              <a:spcPct val="35000"/>
            </a:spcAft>
            <a:buNone/>
          </a:pPr>
          <a:endParaRPr lang="en-US" sz="2000" b="1" kern="1200" dirty="0">
            <a:solidFill>
              <a:srgbClr val="002060"/>
            </a:solidFill>
          </a:endParaRPr>
        </a:p>
      </dsp:txBody>
      <dsp:txXfrm>
        <a:off x="5752941" y="2616329"/>
        <a:ext cx="1519677" cy="1332086"/>
      </dsp:txXfrm>
    </dsp:sp>
    <dsp:sp modelId="{0C47B806-8E8B-4E4A-A3DC-BB84C1154B33}">
      <dsp:nvSpPr>
        <dsp:cNvPr id="0" name=""/>
        <dsp:cNvSpPr/>
      </dsp:nvSpPr>
      <dsp:spPr>
        <a:xfrm>
          <a:off x="6985887" y="1989465"/>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74169FB-EBF9-5743-A0FC-5011AAB9B6A6}">
      <dsp:nvSpPr>
        <dsp:cNvPr id="0" name=""/>
        <dsp:cNvSpPr/>
      </dsp:nvSpPr>
      <dsp:spPr>
        <a:xfrm rot="5400000">
          <a:off x="7782184" y="1653037"/>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96B82AA6-4A7C-FE4A-A08F-CF59FBA7D53F}">
      <dsp:nvSpPr>
        <dsp:cNvPr id="0" name=""/>
        <dsp:cNvSpPr/>
      </dsp:nvSpPr>
      <dsp:spPr>
        <a:xfrm>
          <a:off x="7613323" y="2155976"/>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Intolerant</a:t>
          </a:r>
        </a:p>
        <a:p>
          <a:pPr marL="0" lvl="0" indent="0" algn="l" defTabSz="889000">
            <a:lnSpc>
              <a:spcPct val="90000"/>
            </a:lnSpc>
            <a:spcBef>
              <a:spcPct val="0"/>
            </a:spcBef>
            <a:spcAft>
              <a:spcPct val="35000"/>
            </a:spcAft>
            <a:buNone/>
          </a:pPr>
          <a:r>
            <a:rPr lang="en-US" sz="2000" b="1" kern="1200" dirty="0">
              <a:solidFill>
                <a:srgbClr val="002060"/>
              </a:solidFill>
            </a:rPr>
            <a:t>of criticism</a:t>
          </a:r>
        </a:p>
      </dsp:txBody>
      <dsp:txXfrm>
        <a:off x="7613323" y="2155976"/>
        <a:ext cx="1519677" cy="1332086"/>
      </dsp:txXfrm>
    </dsp:sp>
    <dsp:sp modelId="{308B33AE-BA61-0941-838A-F25F77211135}">
      <dsp:nvSpPr>
        <dsp:cNvPr id="0" name=""/>
        <dsp:cNvSpPr/>
      </dsp:nvSpPr>
      <dsp:spPr>
        <a:xfrm>
          <a:off x="8846269" y="1529112"/>
          <a:ext cx="286731" cy="286731"/>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EC84900-3B38-544E-8D7A-492E65A2F03F}">
      <dsp:nvSpPr>
        <dsp:cNvPr id="0" name=""/>
        <dsp:cNvSpPr/>
      </dsp:nvSpPr>
      <dsp:spPr>
        <a:xfrm rot="5400000">
          <a:off x="9642566" y="1192684"/>
          <a:ext cx="1011601" cy="1683282"/>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C033FBD7-1E1C-5146-A586-1DA074D07E4F}">
      <dsp:nvSpPr>
        <dsp:cNvPr id="0" name=""/>
        <dsp:cNvSpPr/>
      </dsp:nvSpPr>
      <dsp:spPr>
        <a:xfrm>
          <a:off x="9473705" y="1695622"/>
          <a:ext cx="1519677" cy="13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002060"/>
              </a:solidFill>
            </a:rPr>
            <a:t>Can’t relax</a:t>
          </a:r>
        </a:p>
        <a:p>
          <a:pPr marL="0" lvl="0" indent="0" algn="l" defTabSz="889000">
            <a:lnSpc>
              <a:spcPct val="90000"/>
            </a:lnSpc>
            <a:spcBef>
              <a:spcPct val="0"/>
            </a:spcBef>
            <a:spcAft>
              <a:spcPct val="35000"/>
            </a:spcAft>
            <a:buNone/>
          </a:pPr>
          <a:r>
            <a:rPr lang="en-US" sz="2000" b="1" kern="1200" dirty="0">
              <a:solidFill>
                <a:srgbClr val="002060"/>
              </a:solidFill>
            </a:rPr>
            <a:t>On-the-go</a:t>
          </a:r>
        </a:p>
      </dsp:txBody>
      <dsp:txXfrm>
        <a:off x="9473705" y="1695622"/>
        <a:ext cx="1519677" cy="13320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DD63-34CB-8F42-964B-512B06649BF3}">
      <dsp:nvSpPr>
        <dsp:cNvPr id="0" name=""/>
        <dsp:cNvSpPr/>
      </dsp:nvSpPr>
      <dsp:spPr>
        <a:xfrm rot="5400000">
          <a:off x="410743" y="3230765"/>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0289D7B-20CC-DD42-A7E0-6D9F990A0E4F}">
      <dsp:nvSpPr>
        <dsp:cNvPr id="0" name=""/>
        <dsp:cNvSpPr/>
      </dsp:nvSpPr>
      <dsp:spPr>
        <a:xfrm>
          <a:off x="207532" y="3836011"/>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Shaming &amp;</a:t>
          </a:r>
        </a:p>
        <a:p>
          <a:pPr marL="0" lvl="0" indent="0" algn="l" defTabSz="933450">
            <a:lnSpc>
              <a:spcPct val="90000"/>
            </a:lnSpc>
            <a:spcBef>
              <a:spcPct val="0"/>
            </a:spcBef>
            <a:spcAft>
              <a:spcPct val="35000"/>
            </a:spcAft>
            <a:buNone/>
          </a:pPr>
          <a:r>
            <a:rPr lang="en-US" sz="2100" b="1" kern="1200" dirty="0">
              <a:solidFill>
                <a:srgbClr val="002060"/>
              </a:solidFill>
            </a:rPr>
            <a:t>belittling</a:t>
          </a:r>
        </a:p>
      </dsp:txBody>
      <dsp:txXfrm>
        <a:off x="207532" y="3836011"/>
        <a:ext cx="1828808" cy="1603057"/>
      </dsp:txXfrm>
    </dsp:sp>
    <dsp:sp modelId="{43B9DF93-E23C-3648-87AB-0CD804C914EB}">
      <dsp:nvSpPr>
        <dsp:cNvPr id="0" name=""/>
        <dsp:cNvSpPr/>
      </dsp:nvSpPr>
      <dsp:spPr>
        <a:xfrm>
          <a:off x="1691282" y="3081631"/>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CFA92A0-3C89-C646-BAAD-9D5D5E3F0FFE}">
      <dsp:nvSpPr>
        <dsp:cNvPr id="0" name=""/>
        <dsp:cNvSpPr/>
      </dsp:nvSpPr>
      <dsp:spPr>
        <a:xfrm rot="5400000">
          <a:off x="2649561" y="2676767"/>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7D3207B-D32B-D54B-9FCC-E553AC70DAA6}">
      <dsp:nvSpPr>
        <dsp:cNvPr id="0" name=""/>
        <dsp:cNvSpPr/>
      </dsp:nvSpPr>
      <dsp:spPr>
        <a:xfrm>
          <a:off x="2471240" y="3298348"/>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Hidden </a:t>
          </a:r>
        </a:p>
        <a:p>
          <a:pPr marL="0" lvl="0" indent="0" algn="l" defTabSz="933450">
            <a:lnSpc>
              <a:spcPct val="90000"/>
            </a:lnSpc>
            <a:spcBef>
              <a:spcPct val="0"/>
            </a:spcBef>
            <a:spcAft>
              <a:spcPct val="35000"/>
            </a:spcAft>
            <a:buNone/>
          </a:pPr>
          <a:r>
            <a:rPr lang="en-US" sz="2100" b="1" kern="1200" dirty="0">
              <a:solidFill>
                <a:srgbClr val="002060"/>
              </a:solidFill>
            </a:rPr>
            <a:t>grandiose</a:t>
          </a:r>
        </a:p>
        <a:p>
          <a:pPr marL="0" lvl="0" indent="0" algn="l" defTabSz="933450">
            <a:lnSpc>
              <a:spcPct val="90000"/>
            </a:lnSpc>
            <a:spcBef>
              <a:spcPct val="0"/>
            </a:spcBef>
            <a:spcAft>
              <a:spcPct val="35000"/>
            </a:spcAft>
            <a:buNone/>
          </a:pPr>
          <a:r>
            <a:rPr lang="en-US" sz="2100" b="1" kern="1200" dirty="0">
              <a:solidFill>
                <a:srgbClr val="002060"/>
              </a:solidFill>
            </a:rPr>
            <a:t>superiority</a:t>
          </a:r>
        </a:p>
        <a:p>
          <a:pPr marL="0" lvl="0" indent="0" algn="l" defTabSz="933450">
            <a:lnSpc>
              <a:spcPct val="90000"/>
            </a:lnSpc>
            <a:spcBef>
              <a:spcPct val="0"/>
            </a:spcBef>
            <a:spcAft>
              <a:spcPct val="35000"/>
            </a:spcAft>
            <a:buNone/>
          </a:pPr>
          <a:r>
            <a:rPr lang="en-US" sz="2100" b="1" kern="1200" dirty="0">
              <a:solidFill>
                <a:srgbClr val="002060"/>
              </a:solidFill>
            </a:rPr>
            <a:t>    </a:t>
          </a:r>
        </a:p>
      </dsp:txBody>
      <dsp:txXfrm>
        <a:off x="2471240" y="3298348"/>
        <a:ext cx="1828808" cy="1603057"/>
      </dsp:txXfrm>
    </dsp:sp>
    <dsp:sp modelId="{5D65B838-095F-3848-9282-FA11D1F137D6}">
      <dsp:nvSpPr>
        <dsp:cNvPr id="0" name=""/>
        <dsp:cNvSpPr/>
      </dsp:nvSpPr>
      <dsp:spPr>
        <a:xfrm>
          <a:off x="3930100" y="2527633"/>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7A62EA-8603-274E-8EEB-65918B8854E1}">
      <dsp:nvSpPr>
        <dsp:cNvPr id="0" name=""/>
        <dsp:cNvSpPr/>
      </dsp:nvSpPr>
      <dsp:spPr>
        <a:xfrm rot="5400000">
          <a:off x="4888379" y="2122769"/>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F71DB7E-CE26-0B48-8C12-6074A1A29E34}">
      <dsp:nvSpPr>
        <dsp:cNvPr id="0" name=""/>
        <dsp:cNvSpPr/>
      </dsp:nvSpPr>
      <dsp:spPr>
        <a:xfrm>
          <a:off x="4685168" y="2728015"/>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Disregard for</a:t>
          </a:r>
        </a:p>
        <a:p>
          <a:pPr marL="0" lvl="0" indent="0" algn="l" defTabSz="933450">
            <a:lnSpc>
              <a:spcPct val="90000"/>
            </a:lnSpc>
            <a:spcBef>
              <a:spcPct val="0"/>
            </a:spcBef>
            <a:spcAft>
              <a:spcPct val="35000"/>
            </a:spcAft>
            <a:buNone/>
          </a:pPr>
          <a:r>
            <a:rPr lang="en-US" sz="2100" b="1" kern="1200" dirty="0">
              <a:solidFill>
                <a:srgbClr val="002060"/>
              </a:solidFill>
            </a:rPr>
            <a:t>others</a:t>
          </a:r>
        </a:p>
      </dsp:txBody>
      <dsp:txXfrm>
        <a:off x="4685168" y="2728015"/>
        <a:ext cx="1828808" cy="1603057"/>
      </dsp:txXfrm>
    </dsp:sp>
    <dsp:sp modelId="{0C47B806-8E8B-4E4A-A3DC-BB84C1154B33}">
      <dsp:nvSpPr>
        <dsp:cNvPr id="0" name=""/>
        <dsp:cNvSpPr/>
      </dsp:nvSpPr>
      <dsp:spPr>
        <a:xfrm>
          <a:off x="6168918" y="1973635"/>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74169FB-EBF9-5743-A0FC-5011AAB9B6A6}">
      <dsp:nvSpPr>
        <dsp:cNvPr id="0" name=""/>
        <dsp:cNvSpPr/>
      </dsp:nvSpPr>
      <dsp:spPr>
        <a:xfrm rot="5400000">
          <a:off x="7127198" y="1568772"/>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96B82AA6-4A7C-FE4A-A08F-CF59FBA7D53F}">
      <dsp:nvSpPr>
        <dsp:cNvPr id="0" name=""/>
        <dsp:cNvSpPr/>
      </dsp:nvSpPr>
      <dsp:spPr>
        <a:xfrm>
          <a:off x="6923987" y="2174018"/>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Manipulation</a:t>
          </a:r>
        </a:p>
      </dsp:txBody>
      <dsp:txXfrm>
        <a:off x="6923987" y="2174018"/>
        <a:ext cx="1828808" cy="1603057"/>
      </dsp:txXfrm>
    </dsp:sp>
    <dsp:sp modelId="{308B33AE-BA61-0941-838A-F25F77211135}">
      <dsp:nvSpPr>
        <dsp:cNvPr id="0" name=""/>
        <dsp:cNvSpPr/>
      </dsp:nvSpPr>
      <dsp:spPr>
        <a:xfrm>
          <a:off x="8407737" y="1419638"/>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EC84900-3B38-544E-8D7A-492E65A2F03F}">
      <dsp:nvSpPr>
        <dsp:cNvPr id="0" name=""/>
        <dsp:cNvSpPr/>
      </dsp:nvSpPr>
      <dsp:spPr>
        <a:xfrm rot="5400000">
          <a:off x="9366016" y="1014774"/>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C033FBD7-1E1C-5146-A586-1DA074D07E4F}">
      <dsp:nvSpPr>
        <dsp:cNvPr id="0" name=""/>
        <dsp:cNvSpPr/>
      </dsp:nvSpPr>
      <dsp:spPr>
        <a:xfrm>
          <a:off x="9162805" y="1620020"/>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Gaslighting</a:t>
          </a:r>
        </a:p>
      </dsp:txBody>
      <dsp:txXfrm>
        <a:off x="9162805" y="1620020"/>
        <a:ext cx="1828808" cy="16030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DD63-34CB-8F42-964B-512B06649BF3}">
      <dsp:nvSpPr>
        <dsp:cNvPr id="0" name=""/>
        <dsp:cNvSpPr/>
      </dsp:nvSpPr>
      <dsp:spPr>
        <a:xfrm rot="5400000">
          <a:off x="410743" y="3230765"/>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0289D7B-20CC-DD42-A7E0-6D9F990A0E4F}">
      <dsp:nvSpPr>
        <dsp:cNvPr id="0" name=""/>
        <dsp:cNvSpPr/>
      </dsp:nvSpPr>
      <dsp:spPr>
        <a:xfrm>
          <a:off x="207532" y="3836011"/>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Self-depreciating</a:t>
          </a:r>
        </a:p>
        <a:p>
          <a:pPr marL="0" lvl="0" indent="0" algn="l" defTabSz="933450">
            <a:lnSpc>
              <a:spcPct val="90000"/>
            </a:lnSpc>
            <a:spcBef>
              <a:spcPct val="0"/>
            </a:spcBef>
            <a:spcAft>
              <a:spcPct val="35000"/>
            </a:spcAft>
            <a:buNone/>
          </a:pPr>
          <a:r>
            <a:rPr lang="en-US" sz="2100" b="1" kern="1200" dirty="0">
              <a:solidFill>
                <a:srgbClr val="002060"/>
              </a:solidFill>
            </a:rPr>
            <a:t>superiority</a:t>
          </a:r>
        </a:p>
      </dsp:txBody>
      <dsp:txXfrm>
        <a:off x="207532" y="3836011"/>
        <a:ext cx="1828808" cy="1603057"/>
      </dsp:txXfrm>
    </dsp:sp>
    <dsp:sp modelId="{43B9DF93-E23C-3648-87AB-0CD804C914EB}">
      <dsp:nvSpPr>
        <dsp:cNvPr id="0" name=""/>
        <dsp:cNvSpPr/>
      </dsp:nvSpPr>
      <dsp:spPr>
        <a:xfrm>
          <a:off x="1691282" y="3081631"/>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CFA92A0-3C89-C646-BAAD-9D5D5E3F0FFE}">
      <dsp:nvSpPr>
        <dsp:cNvPr id="0" name=""/>
        <dsp:cNvSpPr/>
      </dsp:nvSpPr>
      <dsp:spPr>
        <a:xfrm rot="5400000">
          <a:off x="2649561" y="2676767"/>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7D3207B-D32B-D54B-9FCC-E553AC70DAA6}">
      <dsp:nvSpPr>
        <dsp:cNvPr id="0" name=""/>
        <dsp:cNvSpPr/>
      </dsp:nvSpPr>
      <dsp:spPr>
        <a:xfrm>
          <a:off x="2446350" y="3282013"/>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Emotional</a:t>
          </a:r>
        </a:p>
        <a:p>
          <a:pPr marL="0" lvl="0" indent="0" algn="l" defTabSz="933450">
            <a:lnSpc>
              <a:spcPct val="90000"/>
            </a:lnSpc>
            <a:spcBef>
              <a:spcPct val="0"/>
            </a:spcBef>
            <a:spcAft>
              <a:spcPct val="35000"/>
            </a:spcAft>
            <a:buNone/>
          </a:pPr>
          <a:r>
            <a:rPr lang="en-US" sz="2100" b="1" kern="1200" dirty="0">
              <a:solidFill>
                <a:srgbClr val="002060"/>
              </a:solidFill>
            </a:rPr>
            <a:t>inaccessible</a:t>
          </a:r>
        </a:p>
      </dsp:txBody>
      <dsp:txXfrm>
        <a:off x="2446350" y="3282013"/>
        <a:ext cx="1828808" cy="1603057"/>
      </dsp:txXfrm>
    </dsp:sp>
    <dsp:sp modelId="{5D65B838-095F-3848-9282-FA11D1F137D6}">
      <dsp:nvSpPr>
        <dsp:cNvPr id="0" name=""/>
        <dsp:cNvSpPr/>
      </dsp:nvSpPr>
      <dsp:spPr>
        <a:xfrm>
          <a:off x="3930100" y="2527633"/>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633C067-6624-9842-A6BD-2B7B2D3AD88E}">
      <dsp:nvSpPr>
        <dsp:cNvPr id="0" name=""/>
        <dsp:cNvSpPr/>
      </dsp:nvSpPr>
      <dsp:spPr>
        <a:xfrm rot="5400000">
          <a:off x="4888379" y="2122769"/>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05FAA393-933A-024E-9F59-8771ACC5E01D}">
      <dsp:nvSpPr>
        <dsp:cNvPr id="0" name=""/>
        <dsp:cNvSpPr/>
      </dsp:nvSpPr>
      <dsp:spPr>
        <a:xfrm>
          <a:off x="4685168" y="2728015"/>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Hyper-sensitivity</a:t>
          </a:r>
        </a:p>
      </dsp:txBody>
      <dsp:txXfrm>
        <a:off x="4685168" y="2728015"/>
        <a:ext cx="1828808" cy="1603057"/>
      </dsp:txXfrm>
    </dsp:sp>
    <dsp:sp modelId="{B7F0B65C-0C6A-5E45-9AE8-CB77801CAE85}">
      <dsp:nvSpPr>
        <dsp:cNvPr id="0" name=""/>
        <dsp:cNvSpPr/>
      </dsp:nvSpPr>
      <dsp:spPr>
        <a:xfrm>
          <a:off x="6168918" y="1973635"/>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7A62EA-8603-274E-8EEB-65918B8854E1}">
      <dsp:nvSpPr>
        <dsp:cNvPr id="0" name=""/>
        <dsp:cNvSpPr/>
      </dsp:nvSpPr>
      <dsp:spPr>
        <a:xfrm rot="5400000">
          <a:off x="7127198" y="1568772"/>
          <a:ext cx="1217380" cy="2025694"/>
        </a:xfrm>
        <a:prstGeom prst="corner">
          <a:avLst>
            <a:gd name="adj1" fmla="val 16120"/>
            <a:gd name="adj2" fmla="val 16110"/>
          </a:avLst>
        </a:prstGeom>
        <a:solidFill>
          <a:srgbClr val="002060"/>
        </a:solidFill>
        <a:ln w="34925" cap="flat" cmpd="sng" algn="in">
          <a:solidFill>
            <a:srgbClr val="002060"/>
          </a:solidFill>
          <a:prstDash val="solid"/>
        </a:ln>
        <a:effectLst/>
      </dsp:spPr>
      <dsp:style>
        <a:lnRef idx="2">
          <a:scrgbClr r="0" g="0" b="0"/>
        </a:lnRef>
        <a:fillRef idx="1">
          <a:scrgbClr r="0" g="0" b="0"/>
        </a:fillRef>
        <a:effectRef idx="0">
          <a:scrgbClr r="0" g="0" b="0"/>
        </a:effectRef>
        <a:fontRef idx="minor">
          <a:schemeClr val="lt1"/>
        </a:fontRef>
      </dsp:style>
    </dsp:sp>
    <dsp:sp modelId="{2F71DB7E-CE26-0B48-8C12-6074A1A29E34}">
      <dsp:nvSpPr>
        <dsp:cNvPr id="0" name=""/>
        <dsp:cNvSpPr/>
      </dsp:nvSpPr>
      <dsp:spPr>
        <a:xfrm>
          <a:off x="6923987" y="2174018"/>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Low performance</a:t>
          </a:r>
        </a:p>
        <a:p>
          <a:pPr marL="0" lvl="0" indent="0" algn="l" defTabSz="933450">
            <a:lnSpc>
              <a:spcPct val="90000"/>
            </a:lnSpc>
            <a:spcBef>
              <a:spcPct val="0"/>
            </a:spcBef>
            <a:spcAft>
              <a:spcPct val="35000"/>
            </a:spcAft>
            <a:buNone/>
          </a:pPr>
          <a:r>
            <a:rPr lang="en-US" sz="2100" b="1" kern="1200" dirty="0">
              <a:solidFill>
                <a:srgbClr val="002060"/>
              </a:solidFill>
            </a:rPr>
            <a:t>reviews</a:t>
          </a:r>
        </a:p>
      </dsp:txBody>
      <dsp:txXfrm>
        <a:off x="6923987" y="2174018"/>
        <a:ext cx="1828808" cy="1603057"/>
      </dsp:txXfrm>
    </dsp:sp>
    <dsp:sp modelId="{3FBEAFBB-5BAF-9B45-8619-0B26FD1EC515}">
      <dsp:nvSpPr>
        <dsp:cNvPr id="0" name=""/>
        <dsp:cNvSpPr/>
      </dsp:nvSpPr>
      <dsp:spPr>
        <a:xfrm>
          <a:off x="8407737" y="1419638"/>
          <a:ext cx="345058" cy="345058"/>
        </a:xfrm>
        <a:prstGeom prst="triangle">
          <a:avLst>
            <a:gd name="adj" fmla="val 10000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ED1A47B-EDCB-B947-AAB3-8733C2FBDB3C}">
      <dsp:nvSpPr>
        <dsp:cNvPr id="0" name=""/>
        <dsp:cNvSpPr/>
      </dsp:nvSpPr>
      <dsp:spPr>
        <a:xfrm rot="5400000">
          <a:off x="9366016" y="1014774"/>
          <a:ext cx="1217380" cy="2025694"/>
        </a:xfrm>
        <a:prstGeom prst="corner">
          <a:avLst>
            <a:gd name="adj1" fmla="val 16120"/>
            <a:gd name="adj2" fmla="val 16110"/>
          </a:avLst>
        </a:prstGeom>
        <a:solidFill>
          <a:srgbClr val="002060"/>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7A01A4D-BB82-2640-B30A-F0A2BC05F247}">
      <dsp:nvSpPr>
        <dsp:cNvPr id="0" name=""/>
        <dsp:cNvSpPr/>
      </dsp:nvSpPr>
      <dsp:spPr>
        <a:xfrm>
          <a:off x="9162805" y="1620020"/>
          <a:ext cx="1828808" cy="1603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b="1" kern="1200" dirty="0">
            <a:solidFill>
              <a:srgbClr val="002060"/>
            </a:solidFill>
          </a:endParaRPr>
        </a:p>
      </dsp:txBody>
      <dsp:txXfrm>
        <a:off x="9162805" y="1620020"/>
        <a:ext cx="1828808" cy="16030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B37F0-C003-A244-9492-1324A096884C}">
      <dsp:nvSpPr>
        <dsp:cNvPr id="0" name=""/>
        <dsp:cNvSpPr/>
      </dsp:nvSpPr>
      <dsp:spPr>
        <a:xfrm rot="16200000">
          <a:off x="-613852" y="616619"/>
          <a:ext cx="3213100" cy="1979860"/>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Be reminded of your value</a:t>
          </a:r>
        </a:p>
      </dsp:txBody>
      <dsp:txXfrm rot="5400000">
        <a:off x="2768" y="642619"/>
        <a:ext cx="1979860" cy="1927860"/>
      </dsp:txXfrm>
    </dsp:sp>
    <dsp:sp modelId="{7A544EC9-B844-4047-9491-10B365848A17}">
      <dsp:nvSpPr>
        <dsp:cNvPr id="0" name=""/>
        <dsp:cNvSpPr/>
      </dsp:nvSpPr>
      <dsp:spPr>
        <a:xfrm rot="16200000">
          <a:off x="1514497" y="616619"/>
          <a:ext cx="3213100" cy="1979860"/>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Network yourself</a:t>
          </a:r>
        </a:p>
      </dsp:txBody>
      <dsp:txXfrm rot="5400000">
        <a:off x="2131117" y="642619"/>
        <a:ext cx="1979860" cy="1927860"/>
      </dsp:txXfrm>
    </dsp:sp>
    <dsp:sp modelId="{9D3AB14F-7EAA-E046-92E2-A73947B74A04}">
      <dsp:nvSpPr>
        <dsp:cNvPr id="0" name=""/>
        <dsp:cNvSpPr/>
      </dsp:nvSpPr>
      <dsp:spPr>
        <a:xfrm rot="16200000">
          <a:off x="3642847" y="616619"/>
          <a:ext cx="3213100" cy="1979860"/>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Keep a paper trail</a:t>
          </a:r>
        </a:p>
      </dsp:txBody>
      <dsp:txXfrm rot="5400000">
        <a:off x="4259467" y="642619"/>
        <a:ext cx="1979860" cy="1927860"/>
      </dsp:txXfrm>
    </dsp:sp>
    <dsp:sp modelId="{99A8B77B-4705-D543-859D-47F9F67E1023}">
      <dsp:nvSpPr>
        <dsp:cNvPr id="0" name=""/>
        <dsp:cNvSpPr/>
      </dsp:nvSpPr>
      <dsp:spPr>
        <a:xfrm rot="16200000">
          <a:off x="5906600" y="481217"/>
          <a:ext cx="3213100" cy="2250665"/>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Remember who you are dealing with</a:t>
          </a:r>
        </a:p>
      </dsp:txBody>
      <dsp:txXfrm rot="5400000">
        <a:off x="6387818" y="642619"/>
        <a:ext cx="2250665" cy="1927860"/>
      </dsp:txXfrm>
    </dsp:sp>
    <dsp:sp modelId="{9CB85400-435F-5240-991A-10947787A6AC}">
      <dsp:nvSpPr>
        <dsp:cNvPr id="0" name=""/>
        <dsp:cNvSpPr/>
      </dsp:nvSpPr>
      <dsp:spPr>
        <a:xfrm rot="16200000">
          <a:off x="8170352" y="616619"/>
          <a:ext cx="3213100" cy="1979860"/>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Don’t share negatives</a:t>
          </a:r>
        </a:p>
      </dsp:txBody>
      <dsp:txXfrm rot="5400000">
        <a:off x="8786972" y="642619"/>
        <a:ext cx="1979860" cy="19278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B37F0-C003-A244-9492-1324A096884C}">
      <dsp:nvSpPr>
        <dsp:cNvPr id="0" name=""/>
        <dsp:cNvSpPr/>
      </dsp:nvSpPr>
      <dsp:spPr>
        <a:xfrm rot="16200000">
          <a:off x="-253859" y="256455"/>
          <a:ext cx="3060700" cy="2547788"/>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Avoid questions on Mgt. approach</a:t>
          </a:r>
        </a:p>
      </dsp:txBody>
      <dsp:txXfrm rot="5400000">
        <a:off x="2597" y="612139"/>
        <a:ext cx="2547788" cy="1836420"/>
      </dsp:txXfrm>
    </dsp:sp>
    <dsp:sp modelId="{7A544EC9-B844-4047-9491-10B365848A17}">
      <dsp:nvSpPr>
        <dsp:cNvPr id="0" name=""/>
        <dsp:cNvSpPr/>
      </dsp:nvSpPr>
      <dsp:spPr>
        <a:xfrm rot="16200000">
          <a:off x="2485013" y="256455"/>
          <a:ext cx="3060700" cy="2547788"/>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Set clear boundaries</a:t>
          </a:r>
        </a:p>
      </dsp:txBody>
      <dsp:txXfrm rot="5400000">
        <a:off x="2741469" y="612139"/>
        <a:ext cx="2547788" cy="1836420"/>
      </dsp:txXfrm>
    </dsp:sp>
    <dsp:sp modelId="{9D3AB14F-7EAA-E046-92E2-A73947B74A04}">
      <dsp:nvSpPr>
        <dsp:cNvPr id="0" name=""/>
        <dsp:cNvSpPr/>
      </dsp:nvSpPr>
      <dsp:spPr>
        <a:xfrm rot="16200000">
          <a:off x="5223886" y="256455"/>
          <a:ext cx="3060700" cy="2547788"/>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Do not engage</a:t>
          </a:r>
        </a:p>
      </dsp:txBody>
      <dsp:txXfrm rot="5400000">
        <a:off x="5480342" y="612139"/>
        <a:ext cx="2547788" cy="1836420"/>
      </dsp:txXfrm>
    </dsp:sp>
    <dsp:sp modelId="{9CB85400-435F-5240-991A-10947787A6AC}">
      <dsp:nvSpPr>
        <dsp:cNvPr id="0" name=""/>
        <dsp:cNvSpPr/>
      </dsp:nvSpPr>
      <dsp:spPr>
        <a:xfrm rot="16200000">
          <a:off x="7962759" y="256455"/>
          <a:ext cx="3060700" cy="2547788"/>
        </a:xfrm>
        <a:prstGeom prst="flowChartManualOperati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US" sz="2800" b="1" kern="1200" dirty="0"/>
            <a:t>Know when to escalate</a:t>
          </a:r>
        </a:p>
      </dsp:txBody>
      <dsp:txXfrm rot="5400000">
        <a:off x="8219215" y="612139"/>
        <a:ext cx="2547788" cy="18364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E6BD7-AE0F-E549-8CC2-FD872EB68F31}">
      <dsp:nvSpPr>
        <dsp:cNvPr id="0" name=""/>
        <dsp:cNvSpPr/>
      </dsp:nvSpPr>
      <dsp:spPr>
        <a:xfrm>
          <a:off x="1753289" y="-262791"/>
          <a:ext cx="5960066" cy="5960066"/>
        </a:xfrm>
        <a:prstGeom prst="circularArrow">
          <a:avLst>
            <a:gd name="adj1" fmla="val 5544"/>
            <a:gd name="adj2" fmla="val 330680"/>
            <a:gd name="adj3" fmla="val 13927928"/>
            <a:gd name="adj4" fmla="val 1729413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440A3C-4373-B443-A4CC-88B39DC117F8}">
      <dsp:nvSpPr>
        <dsp:cNvPr id="0" name=""/>
        <dsp:cNvSpPr/>
      </dsp:nvSpPr>
      <dsp:spPr>
        <a:xfrm>
          <a:off x="3430415" y="-54187"/>
          <a:ext cx="2605813" cy="94315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Employee disengagement</a:t>
          </a:r>
        </a:p>
      </dsp:txBody>
      <dsp:txXfrm>
        <a:off x="3476456" y="-8146"/>
        <a:ext cx="2513731" cy="851076"/>
      </dsp:txXfrm>
    </dsp:sp>
    <dsp:sp modelId="{440D05A6-CECC-BA4C-B3FE-F2D8DE485A27}">
      <dsp:nvSpPr>
        <dsp:cNvPr id="0" name=""/>
        <dsp:cNvSpPr/>
      </dsp:nvSpPr>
      <dsp:spPr>
        <a:xfrm>
          <a:off x="6147103" y="1181992"/>
          <a:ext cx="3083900" cy="94315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Micromanagement</a:t>
          </a:r>
        </a:p>
      </dsp:txBody>
      <dsp:txXfrm>
        <a:off x="6193144" y="1228033"/>
        <a:ext cx="2991818" cy="851076"/>
      </dsp:txXfrm>
    </dsp:sp>
    <dsp:sp modelId="{6FF1A099-0E12-C04E-A22C-E4AC9CA2C7EB}">
      <dsp:nvSpPr>
        <dsp:cNvPr id="0" name=""/>
        <dsp:cNvSpPr/>
      </dsp:nvSpPr>
      <dsp:spPr>
        <a:xfrm>
          <a:off x="6890309" y="3052987"/>
          <a:ext cx="1886316" cy="94315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Lack of trust</a:t>
          </a:r>
        </a:p>
      </dsp:txBody>
      <dsp:txXfrm>
        <a:off x="6936350" y="3099028"/>
        <a:ext cx="1794234" cy="851076"/>
      </dsp:txXfrm>
    </dsp:sp>
    <dsp:sp modelId="{5F73332A-835A-BC44-94ED-61A77886E6C0}">
      <dsp:nvSpPr>
        <dsp:cNvPr id="0" name=""/>
        <dsp:cNvSpPr/>
      </dsp:nvSpPr>
      <dsp:spPr>
        <a:xfrm>
          <a:off x="5071936" y="4429139"/>
          <a:ext cx="2239132" cy="1157217"/>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Undermine employee gain</a:t>
          </a:r>
        </a:p>
      </dsp:txBody>
      <dsp:txXfrm>
        <a:off x="5128427" y="4485630"/>
        <a:ext cx="2126150" cy="1044235"/>
      </dsp:txXfrm>
    </dsp:sp>
    <dsp:sp modelId="{3AE1B5A6-064B-7441-9CCC-A38654766B41}">
      <dsp:nvSpPr>
        <dsp:cNvPr id="0" name=""/>
        <dsp:cNvSpPr/>
      </dsp:nvSpPr>
      <dsp:spPr>
        <a:xfrm>
          <a:off x="1336154" y="4436671"/>
          <a:ext cx="2735120" cy="1167563"/>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Emotion or psychological damage</a:t>
          </a:r>
        </a:p>
      </dsp:txBody>
      <dsp:txXfrm>
        <a:off x="1393150" y="4493667"/>
        <a:ext cx="2621128" cy="1053571"/>
      </dsp:txXfrm>
    </dsp:sp>
    <dsp:sp modelId="{C6948BA2-893F-B64D-AAF5-4801FC3111E0}">
      <dsp:nvSpPr>
        <dsp:cNvPr id="0" name=""/>
        <dsp:cNvSpPr/>
      </dsp:nvSpPr>
      <dsp:spPr>
        <a:xfrm>
          <a:off x="435222" y="3052969"/>
          <a:ext cx="2573632" cy="943158"/>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Impaired </a:t>
          </a:r>
        </a:p>
        <a:p>
          <a:pPr marL="0" lvl="0" indent="0" algn="ctr" defTabSz="1066800">
            <a:lnSpc>
              <a:spcPct val="90000"/>
            </a:lnSpc>
            <a:spcBef>
              <a:spcPct val="0"/>
            </a:spcBef>
            <a:spcAft>
              <a:spcPct val="35000"/>
            </a:spcAft>
            <a:buNone/>
          </a:pPr>
          <a:r>
            <a:rPr lang="en-US" sz="2400" b="1" kern="1200" dirty="0"/>
            <a:t>decision-making </a:t>
          </a:r>
        </a:p>
      </dsp:txBody>
      <dsp:txXfrm>
        <a:off x="481263" y="3099010"/>
        <a:ext cx="2481550" cy="851076"/>
      </dsp:txXfrm>
    </dsp:sp>
    <dsp:sp modelId="{8E718EDA-2BCB-6F4F-84A2-11D68652284D}">
      <dsp:nvSpPr>
        <dsp:cNvPr id="0" name=""/>
        <dsp:cNvSpPr/>
      </dsp:nvSpPr>
      <dsp:spPr>
        <a:xfrm>
          <a:off x="123904" y="1138498"/>
          <a:ext cx="2781372" cy="1030126"/>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Low organizational performance</a:t>
          </a:r>
        </a:p>
      </dsp:txBody>
      <dsp:txXfrm>
        <a:off x="174191" y="1188785"/>
        <a:ext cx="2680798" cy="9295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B366B-2C6C-3049-85BB-8600293E520D}">
      <dsp:nvSpPr>
        <dsp:cNvPr id="0" name=""/>
        <dsp:cNvSpPr/>
      </dsp:nvSpPr>
      <dsp:spPr>
        <a:xfrm>
          <a:off x="2185361" y="9081"/>
          <a:ext cx="3162309" cy="708982"/>
        </a:xfrm>
        <a:prstGeom prst="chevr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Need to be admired</a:t>
          </a:r>
        </a:p>
      </dsp:txBody>
      <dsp:txXfrm>
        <a:off x="2539852" y="9081"/>
        <a:ext cx="2453327" cy="708982"/>
      </dsp:txXfrm>
    </dsp:sp>
    <dsp:sp modelId="{9F81E647-E2D3-4C42-8ACB-5FE42CCF9BD1}">
      <dsp:nvSpPr>
        <dsp:cNvPr id="0" name=""/>
        <dsp:cNvSpPr/>
      </dsp:nvSpPr>
      <dsp:spPr>
        <a:xfrm>
          <a:off x="2120861" y="809813"/>
          <a:ext cx="3238543" cy="708982"/>
        </a:xfrm>
        <a:prstGeom prst="chevr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Arrogance</a:t>
          </a:r>
        </a:p>
      </dsp:txBody>
      <dsp:txXfrm>
        <a:off x="2475352" y="809813"/>
        <a:ext cx="2529561" cy="708982"/>
      </dsp:txXfrm>
    </dsp:sp>
    <dsp:sp modelId="{A522CFDD-F8DC-E64D-A423-93BEED560A71}">
      <dsp:nvSpPr>
        <dsp:cNvPr id="0" name=""/>
        <dsp:cNvSpPr/>
      </dsp:nvSpPr>
      <dsp:spPr>
        <a:xfrm>
          <a:off x="2146278" y="1618053"/>
          <a:ext cx="3187709" cy="708982"/>
        </a:xfrm>
        <a:prstGeom prst="chevr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Entitlement</a:t>
          </a:r>
        </a:p>
      </dsp:txBody>
      <dsp:txXfrm>
        <a:off x="2500769" y="1618053"/>
        <a:ext cx="2478727" cy="708982"/>
      </dsp:txXfrm>
    </dsp:sp>
    <dsp:sp modelId="{7C056EF1-0917-174B-9564-87C621281F94}">
      <dsp:nvSpPr>
        <dsp:cNvPr id="0" name=""/>
        <dsp:cNvSpPr/>
      </dsp:nvSpPr>
      <dsp:spPr>
        <a:xfrm>
          <a:off x="2146278" y="2426293"/>
          <a:ext cx="3187709" cy="708982"/>
        </a:xfrm>
        <a:prstGeom prst="chevr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Envy / Jealousy</a:t>
          </a:r>
        </a:p>
      </dsp:txBody>
      <dsp:txXfrm>
        <a:off x="2500769" y="2426293"/>
        <a:ext cx="2478727" cy="708982"/>
      </dsp:txXfrm>
    </dsp:sp>
    <dsp:sp modelId="{BD40F149-94D9-7C46-9721-8E6D1D06223D}">
      <dsp:nvSpPr>
        <dsp:cNvPr id="0" name=""/>
        <dsp:cNvSpPr/>
      </dsp:nvSpPr>
      <dsp:spPr>
        <a:xfrm>
          <a:off x="2197112" y="3268727"/>
          <a:ext cx="3162256" cy="708982"/>
        </a:xfrm>
        <a:prstGeom prst="chevr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Exploitation/ Manipulation</a:t>
          </a:r>
        </a:p>
      </dsp:txBody>
      <dsp:txXfrm>
        <a:off x="2551603" y="3268727"/>
        <a:ext cx="2453274" cy="708982"/>
      </dsp:txXfrm>
    </dsp:sp>
    <dsp:sp modelId="{EF2AF925-A3F0-EA46-8C8C-6ABD46CF25CC}">
      <dsp:nvSpPr>
        <dsp:cNvPr id="0" name=""/>
        <dsp:cNvSpPr/>
      </dsp:nvSpPr>
      <dsp:spPr>
        <a:xfrm>
          <a:off x="2146278" y="4068169"/>
          <a:ext cx="3219081" cy="708982"/>
        </a:xfrm>
        <a:prstGeom prst="chevr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Grandiose Fantasies</a:t>
          </a:r>
        </a:p>
      </dsp:txBody>
      <dsp:txXfrm>
        <a:off x="2500769" y="4068169"/>
        <a:ext cx="2510099" cy="708982"/>
      </dsp:txXfrm>
    </dsp:sp>
    <dsp:sp modelId="{2F7D09A1-70A1-554D-A8A1-3A0090DDFB51}">
      <dsp:nvSpPr>
        <dsp:cNvPr id="0" name=""/>
        <dsp:cNvSpPr/>
      </dsp:nvSpPr>
      <dsp:spPr>
        <a:xfrm>
          <a:off x="2146278" y="4851013"/>
          <a:ext cx="3233722" cy="708982"/>
        </a:xfrm>
        <a:prstGeom prst="chevron">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Domineering Conversation</a:t>
          </a:r>
        </a:p>
      </dsp:txBody>
      <dsp:txXfrm>
        <a:off x="2500769" y="4851013"/>
        <a:ext cx="2524740" cy="7089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79ABA-1FB3-AE4B-9167-C961507FF740}">
      <dsp:nvSpPr>
        <dsp:cNvPr id="0" name=""/>
        <dsp:cNvSpPr/>
      </dsp:nvSpPr>
      <dsp:spPr>
        <a:xfrm>
          <a:off x="340687" y="485491"/>
          <a:ext cx="6132370" cy="5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Left last job, Not appreciated for work</a:t>
          </a:r>
        </a:p>
      </dsp:txBody>
      <dsp:txXfrm>
        <a:off x="340687" y="485491"/>
        <a:ext cx="6132370" cy="557488"/>
      </dsp:txXfrm>
    </dsp:sp>
    <dsp:sp modelId="{C6E4097D-C63D-1F4C-97A6-94ECE94D2F0B}">
      <dsp:nvSpPr>
        <dsp:cNvPr id="0" name=""/>
        <dsp:cNvSpPr/>
      </dsp:nvSpPr>
      <dsp:spPr>
        <a:xfrm>
          <a:off x="340687" y="1042979"/>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8691081-959B-E44E-9AE4-3073ACED7A7C}">
      <dsp:nvSpPr>
        <dsp:cNvPr id="0" name=""/>
        <dsp:cNvSpPr/>
      </dsp:nvSpPr>
      <dsp:spPr>
        <a:xfrm>
          <a:off x="1206032" y="1042979"/>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BBC1D85-8F28-1042-B441-941C5C2B2BCD}">
      <dsp:nvSpPr>
        <dsp:cNvPr id="0" name=""/>
        <dsp:cNvSpPr/>
      </dsp:nvSpPr>
      <dsp:spPr>
        <a:xfrm>
          <a:off x="2071378" y="1042979"/>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C55D7E0-4F96-BF47-B371-B8939EDC60E7}">
      <dsp:nvSpPr>
        <dsp:cNvPr id="0" name=""/>
        <dsp:cNvSpPr/>
      </dsp:nvSpPr>
      <dsp:spPr>
        <a:xfrm>
          <a:off x="2936724" y="1042979"/>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3D60B4F-1CD7-4A4A-BACA-B1E99F885062}">
      <dsp:nvSpPr>
        <dsp:cNvPr id="0" name=""/>
        <dsp:cNvSpPr/>
      </dsp:nvSpPr>
      <dsp:spPr>
        <a:xfrm>
          <a:off x="3802069" y="1042979"/>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04B1A77-97D9-F14E-8F6A-BCB9FBCC02E3}">
      <dsp:nvSpPr>
        <dsp:cNvPr id="0" name=""/>
        <dsp:cNvSpPr/>
      </dsp:nvSpPr>
      <dsp:spPr>
        <a:xfrm>
          <a:off x="4667415" y="1042979"/>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E323068-B7C1-2640-923D-525661C5765D}">
      <dsp:nvSpPr>
        <dsp:cNvPr id="0" name=""/>
        <dsp:cNvSpPr/>
      </dsp:nvSpPr>
      <dsp:spPr>
        <a:xfrm>
          <a:off x="5532760" y="1042979"/>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A278FA3-3104-9848-BE8F-A92EE933AC5C}">
      <dsp:nvSpPr>
        <dsp:cNvPr id="0" name=""/>
        <dsp:cNvSpPr/>
      </dsp:nvSpPr>
      <dsp:spPr>
        <a:xfrm>
          <a:off x="340687" y="1311693"/>
          <a:ext cx="6132370" cy="5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Disparaging talk about colleagues/ manager</a:t>
          </a:r>
        </a:p>
      </dsp:txBody>
      <dsp:txXfrm>
        <a:off x="340687" y="1311693"/>
        <a:ext cx="6132370" cy="557488"/>
      </dsp:txXfrm>
    </dsp:sp>
    <dsp:sp modelId="{806F28A5-05B5-1A49-BFCC-B613350BD2FB}">
      <dsp:nvSpPr>
        <dsp:cNvPr id="0" name=""/>
        <dsp:cNvSpPr/>
      </dsp:nvSpPr>
      <dsp:spPr>
        <a:xfrm>
          <a:off x="340687" y="1869181"/>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A4EB149-47E8-1B42-A4EF-E0DDF8C46AD8}">
      <dsp:nvSpPr>
        <dsp:cNvPr id="0" name=""/>
        <dsp:cNvSpPr/>
      </dsp:nvSpPr>
      <dsp:spPr>
        <a:xfrm>
          <a:off x="1206032" y="1869181"/>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B1A6B72-515F-9A44-BF7C-75CD96C01FF1}">
      <dsp:nvSpPr>
        <dsp:cNvPr id="0" name=""/>
        <dsp:cNvSpPr/>
      </dsp:nvSpPr>
      <dsp:spPr>
        <a:xfrm>
          <a:off x="2071378" y="1869181"/>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841F2C-0A5C-1B48-BA2E-873BB4431AA7}">
      <dsp:nvSpPr>
        <dsp:cNvPr id="0" name=""/>
        <dsp:cNvSpPr/>
      </dsp:nvSpPr>
      <dsp:spPr>
        <a:xfrm>
          <a:off x="2936724" y="1869181"/>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4F168C6-9F43-4544-BB76-8BFF64A0D111}">
      <dsp:nvSpPr>
        <dsp:cNvPr id="0" name=""/>
        <dsp:cNvSpPr/>
      </dsp:nvSpPr>
      <dsp:spPr>
        <a:xfrm>
          <a:off x="3802069" y="1869181"/>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8F05BE1-37B6-9F4D-9424-4D170CEC8960}">
      <dsp:nvSpPr>
        <dsp:cNvPr id="0" name=""/>
        <dsp:cNvSpPr/>
      </dsp:nvSpPr>
      <dsp:spPr>
        <a:xfrm>
          <a:off x="4667415" y="1869181"/>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67409F9-66CF-B34A-8FD7-62BC6BE01325}">
      <dsp:nvSpPr>
        <dsp:cNvPr id="0" name=""/>
        <dsp:cNvSpPr/>
      </dsp:nvSpPr>
      <dsp:spPr>
        <a:xfrm>
          <a:off x="5532760" y="1869181"/>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F1F8A3A-9ED1-E141-8643-C81CB92F9579}">
      <dsp:nvSpPr>
        <dsp:cNvPr id="0" name=""/>
        <dsp:cNvSpPr/>
      </dsp:nvSpPr>
      <dsp:spPr>
        <a:xfrm>
          <a:off x="340687" y="2137895"/>
          <a:ext cx="6132370" cy="5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Disrespect authority,  dislike of policies</a:t>
          </a:r>
        </a:p>
      </dsp:txBody>
      <dsp:txXfrm>
        <a:off x="340687" y="2137895"/>
        <a:ext cx="6132370" cy="557488"/>
      </dsp:txXfrm>
    </dsp:sp>
    <dsp:sp modelId="{7B28D1EF-50A8-2040-9877-B4A731A65213}">
      <dsp:nvSpPr>
        <dsp:cNvPr id="0" name=""/>
        <dsp:cNvSpPr/>
      </dsp:nvSpPr>
      <dsp:spPr>
        <a:xfrm>
          <a:off x="340687" y="269538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1A167A3-5852-1F40-B328-3646259B2635}">
      <dsp:nvSpPr>
        <dsp:cNvPr id="0" name=""/>
        <dsp:cNvSpPr/>
      </dsp:nvSpPr>
      <dsp:spPr>
        <a:xfrm>
          <a:off x="1206032" y="269538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44CD0CB-BE3B-2243-97B8-F1E153DDCBD3}">
      <dsp:nvSpPr>
        <dsp:cNvPr id="0" name=""/>
        <dsp:cNvSpPr/>
      </dsp:nvSpPr>
      <dsp:spPr>
        <a:xfrm>
          <a:off x="2071378" y="269538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0FAC811-A5A7-C241-9152-FC7266A1D3BB}">
      <dsp:nvSpPr>
        <dsp:cNvPr id="0" name=""/>
        <dsp:cNvSpPr/>
      </dsp:nvSpPr>
      <dsp:spPr>
        <a:xfrm>
          <a:off x="2936724" y="269538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3EC95C1-65C0-AE47-8F4E-687DA888A5BF}">
      <dsp:nvSpPr>
        <dsp:cNvPr id="0" name=""/>
        <dsp:cNvSpPr/>
      </dsp:nvSpPr>
      <dsp:spPr>
        <a:xfrm>
          <a:off x="3802069" y="269538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59BED5D-B269-454E-B944-53999CDA3BE6}">
      <dsp:nvSpPr>
        <dsp:cNvPr id="0" name=""/>
        <dsp:cNvSpPr/>
      </dsp:nvSpPr>
      <dsp:spPr>
        <a:xfrm>
          <a:off x="4667415" y="269538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E6C1147-8EA9-934E-85A3-882AD5FA5640}">
      <dsp:nvSpPr>
        <dsp:cNvPr id="0" name=""/>
        <dsp:cNvSpPr/>
      </dsp:nvSpPr>
      <dsp:spPr>
        <a:xfrm>
          <a:off x="5532760" y="269538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060BC72-CC8E-7849-86E7-B689F7361A21}">
      <dsp:nvSpPr>
        <dsp:cNvPr id="0" name=""/>
        <dsp:cNvSpPr/>
      </dsp:nvSpPr>
      <dsp:spPr>
        <a:xfrm>
          <a:off x="340687" y="2964097"/>
          <a:ext cx="6132370" cy="5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Ask about jealous coworkers / others promotions</a:t>
          </a:r>
        </a:p>
      </dsp:txBody>
      <dsp:txXfrm>
        <a:off x="340687" y="2964097"/>
        <a:ext cx="6132370" cy="557488"/>
      </dsp:txXfrm>
    </dsp:sp>
    <dsp:sp modelId="{1AF0138C-642F-AC42-BD64-B56C0CB06C24}">
      <dsp:nvSpPr>
        <dsp:cNvPr id="0" name=""/>
        <dsp:cNvSpPr/>
      </dsp:nvSpPr>
      <dsp:spPr>
        <a:xfrm>
          <a:off x="340687" y="3521586"/>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5C35CE0-B896-8740-AA51-DC06365BDFE4}">
      <dsp:nvSpPr>
        <dsp:cNvPr id="0" name=""/>
        <dsp:cNvSpPr/>
      </dsp:nvSpPr>
      <dsp:spPr>
        <a:xfrm>
          <a:off x="1206032" y="3521586"/>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DE90BAB-4924-B942-9240-DF750BBABE0B}">
      <dsp:nvSpPr>
        <dsp:cNvPr id="0" name=""/>
        <dsp:cNvSpPr/>
      </dsp:nvSpPr>
      <dsp:spPr>
        <a:xfrm>
          <a:off x="2071378" y="3521586"/>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A906AF4-DAC1-7141-93FF-BC1AF6CE6BDB}">
      <dsp:nvSpPr>
        <dsp:cNvPr id="0" name=""/>
        <dsp:cNvSpPr/>
      </dsp:nvSpPr>
      <dsp:spPr>
        <a:xfrm>
          <a:off x="2936724" y="3521586"/>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C0F9B8E-65DC-2949-A877-CE1889DEE43C}">
      <dsp:nvSpPr>
        <dsp:cNvPr id="0" name=""/>
        <dsp:cNvSpPr/>
      </dsp:nvSpPr>
      <dsp:spPr>
        <a:xfrm>
          <a:off x="3802069" y="3521586"/>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1EF1A4E-EF01-B543-8C6A-375EAC4D3F43}">
      <dsp:nvSpPr>
        <dsp:cNvPr id="0" name=""/>
        <dsp:cNvSpPr/>
      </dsp:nvSpPr>
      <dsp:spPr>
        <a:xfrm>
          <a:off x="4667415" y="3521586"/>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B5880D9-F3A1-DD45-82A6-F66193BA5183}">
      <dsp:nvSpPr>
        <dsp:cNvPr id="0" name=""/>
        <dsp:cNvSpPr/>
      </dsp:nvSpPr>
      <dsp:spPr>
        <a:xfrm>
          <a:off x="5532760" y="3521586"/>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A06D42E-F01C-6B48-A011-120E9E34602B}">
      <dsp:nvSpPr>
        <dsp:cNvPr id="0" name=""/>
        <dsp:cNvSpPr/>
      </dsp:nvSpPr>
      <dsp:spPr>
        <a:xfrm>
          <a:off x="340687" y="3790300"/>
          <a:ext cx="6132370" cy="5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Excessive self-praise, unrealistic boasting</a:t>
          </a:r>
        </a:p>
      </dsp:txBody>
      <dsp:txXfrm>
        <a:off x="340687" y="3790300"/>
        <a:ext cx="6132370" cy="557488"/>
      </dsp:txXfrm>
    </dsp:sp>
    <dsp:sp modelId="{70C36C28-A3BF-BC4F-8EB3-5AEE1A8C853E}">
      <dsp:nvSpPr>
        <dsp:cNvPr id="0" name=""/>
        <dsp:cNvSpPr/>
      </dsp:nvSpPr>
      <dsp:spPr>
        <a:xfrm>
          <a:off x="340687" y="4347788"/>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E9853F3-F120-B04A-B4DD-CFE23272F578}">
      <dsp:nvSpPr>
        <dsp:cNvPr id="0" name=""/>
        <dsp:cNvSpPr/>
      </dsp:nvSpPr>
      <dsp:spPr>
        <a:xfrm>
          <a:off x="1206032" y="4347788"/>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AE121D4-E5E3-BD4F-8B35-EC9CA5A9C513}">
      <dsp:nvSpPr>
        <dsp:cNvPr id="0" name=""/>
        <dsp:cNvSpPr/>
      </dsp:nvSpPr>
      <dsp:spPr>
        <a:xfrm>
          <a:off x="2071378" y="4347788"/>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DBE596A-6CC7-D24D-B54A-114998DDED49}">
      <dsp:nvSpPr>
        <dsp:cNvPr id="0" name=""/>
        <dsp:cNvSpPr/>
      </dsp:nvSpPr>
      <dsp:spPr>
        <a:xfrm>
          <a:off x="2936724" y="4347788"/>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A58E2B8-20E7-1A4E-B560-E2DB7775DF37}">
      <dsp:nvSpPr>
        <dsp:cNvPr id="0" name=""/>
        <dsp:cNvSpPr/>
      </dsp:nvSpPr>
      <dsp:spPr>
        <a:xfrm>
          <a:off x="3802069" y="4347788"/>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37B0932-36AC-CF41-92E5-4129394E294B}">
      <dsp:nvSpPr>
        <dsp:cNvPr id="0" name=""/>
        <dsp:cNvSpPr/>
      </dsp:nvSpPr>
      <dsp:spPr>
        <a:xfrm>
          <a:off x="4667415" y="4347788"/>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DC5BBF8-C2AE-2641-ACC5-1B1170B1ABEB}">
      <dsp:nvSpPr>
        <dsp:cNvPr id="0" name=""/>
        <dsp:cNvSpPr/>
      </dsp:nvSpPr>
      <dsp:spPr>
        <a:xfrm>
          <a:off x="5532760" y="4347788"/>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1C47DC4-77E3-B945-B058-86649668A7B4}">
      <dsp:nvSpPr>
        <dsp:cNvPr id="0" name=""/>
        <dsp:cNvSpPr/>
      </dsp:nvSpPr>
      <dsp:spPr>
        <a:xfrm>
          <a:off x="340687" y="4616502"/>
          <a:ext cx="6132370" cy="5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Make unrealistic promises / can’t provide plan</a:t>
          </a:r>
        </a:p>
      </dsp:txBody>
      <dsp:txXfrm>
        <a:off x="340687" y="4616502"/>
        <a:ext cx="6132370" cy="557488"/>
      </dsp:txXfrm>
    </dsp:sp>
    <dsp:sp modelId="{A6E30B88-6A90-0142-9980-A5984A5121D1}">
      <dsp:nvSpPr>
        <dsp:cNvPr id="0" name=""/>
        <dsp:cNvSpPr/>
      </dsp:nvSpPr>
      <dsp:spPr>
        <a:xfrm>
          <a:off x="340687" y="5173990"/>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0F991AE-DCBF-5440-9484-9C3967CED4C0}">
      <dsp:nvSpPr>
        <dsp:cNvPr id="0" name=""/>
        <dsp:cNvSpPr/>
      </dsp:nvSpPr>
      <dsp:spPr>
        <a:xfrm>
          <a:off x="1206032" y="5173990"/>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5824802-F4F8-8D42-9C4E-6ADBAC4120BA}">
      <dsp:nvSpPr>
        <dsp:cNvPr id="0" name=""/>
        <dsp:cNvSpPr/>
      </dsp:nvSpPr>
      <dsp:spPr>
        <a:xfrm>
          <a:off x="2071378" y="5173990"/>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BD2C552-C4A2-D14B-A008-A88182E08785}">
      <dsp:nvSpPr>
        <dsp:cNvPr id="0" name=""/>
        <dsp:cNvSpPr/>
      </dsp:nvSpPr>
      <dsp:spPr>
        <a:xfrm>
          <a:off x="2936724" y="5173990"/>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CA546C1-EA04-F843-B5D6-DC9FBDF8366A}">
      <dsp:nvSpPr>
        <dsp:cNvPr id="0" name=""/>
        <dsp:cNvSpPr/>
      </dsp:nvSpPr>
      <dsp:spPr>
        <a:xfrm>
          <a:off x="3802069" y="5173990"/>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2F045A2-DD4E-0A4D-A8C4-0A548BE52254}">
      <dsp:nvSpPr>
        <dsp:cNvPr id="0" name=""/>
        <dsp:cNvSpPr/>
      </dsp:nvSpPr>
      <dsp:spPr>
        <a:xfrm>
          <a:off x="4667415" y="5173990"/>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09744C0-F53A-B649-9EF6-035ABBF93630}">
      <dsp:nvSpPr>
        <dsp:cNvPr id="0" name=""/>
        <dsp:cNvSpPr/>
      </dsp:nvSpPr>
      <dsp:spPr>
        <a:xfrm>
          <a:off x="5532760" y="5173990"/>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D234C0C-C0AA-7849-BEEE-55767CF55E63}">
      <dsp:nvSpPr>
        <dsp:cNvPr id="0" name=""/>
        <dsp:cNvSpPr/>
      </dsp:nvSpPr>
      <dsp:spPr>
        <a:xfrm>
          <a:off x="340687" y="5442704"/>
          <a:ext cx="6132370" cy="55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en-US" sz="2100" b="1" kern="1200" dirty="0">
              <a:solidFill>
                <a:srgbClr val="002060"/>
              </a:solidFill>
            </a:rPr>
            <a:t>Not actively listening/ redirects back to them</a:t>
          </a:r>
        </a:p>
      </dsp:txBody>
      <dsp:txXfrm>
        <a:off x="340687" y="5442704"/>
        <a:ext cx="6132370" cy="557488"/>
      </dsp:txXfrm>
    </dsp:sp>
    <dsp:sp modelId="{8481E702-1229-9942-B2CF-9B34E95EFAC9}">
      <dsp:nvSpPr>
        <dsp:cNvPr id="0" name=""/>
        <dsp:cNvSpPr/>
      </dsp:nvSpPr>
      <dsp:spPr>
        <a:xfrm>
          <a:off x="340687" y="600019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4A96A7B-543F-2243-A227-B831B2ED9478}">
      <dsp:nvSpPr>
        <dsp:cNvPr id="0" name=""/>
        <dsp:cNvSpPr/>
      </dsp:nvSpPr>
      <dsp:spPr>
        <a:xfrm>
          <a:off x="1206032" y="600019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D9F303F-6D1E-A34E-B62F-ACF1667349AE}">
      <dsp:nvSpPr>
        <dsp:cNvPr id="0" name=""/>
        <dsp:cNvSpPr/>
      </dsp:nvSpPr>
      <dsp:spPr>
        <a:xfrm>
          <a:off x="2071378" y="600019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7DFAFAC-20F4-2145-9072-60DFA12C8B0C}">
      <dsp:nvSpPr>
        <dsp:cNvPr id="0" name=""/>
        <dsp:cNvSpPr/>
      </dsp:nvSpPr>
      <dsp:spPr>
        <a:xfrm>
          <a:off x="2936724" y="600019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192306F-062E-AD40-A741-0DC56E157D68}">
      <dsp:nvSpPr>
        <dsp:cNvPr id="0" name=""/>
        <dsp:cNvSpPr/>
      </dsp:nvSpPr>
      <dsp:spPr>
        <a:xfrm>
          <a:off x="3802069" y="600019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3A685DD-9A12-E64F-B301-0C0F4AC34F06}">
      <dsp:nvSpPr>
        <dsp:cNvPr id="0" name=""/>
        <dsp:cNvSpPr/>
      </dsp:nvSpPr>
      <dsp:spPr>
        <a:xfrm>
          <a:off x="4667415" y="600019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5B21C25-0FDA-A844-A0CC-2DEEACFD044F}">
      <dsp:nvSpPr>
        <dsp:cNvPr id="0" name=""/>
        <dsp:cNvSpPr/>
      </dsp:nvSpPr>
      <dsp:spPr>
        <a:xfrm>
          <a:off x="5532760" y="6000193"/>
          <a:ext cx="817649" cy="136274"/>
        </a:xfrm>
        <a:prstGeom prst="parallelogram">
          <a:avLst>
            <a:gd name="adj" fmla="val 140840"/>
          </a:avLst>
        </a:prstGeom>
        <a:solidFill>
          <a:schemeClr val="accent5">
            <a:lumMod val="60000"/>
            <a:lumOff val="40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B0A86-F4C3-D84F-9AD7-560CB653A43A}">
      <dsp:nvSpPr>
        <dsp:cNvPr id="0" name=""/>
        <dsp:cNvSpPr/>
      </dsp:nvSpPr>
      <dsp:spPr>
        <a:xfrm>
          <a:off x="0" y="0"/>
          <a:ext cx="10414000" cy="1317980"/>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Arguing with narcissists</a:t>
          </a:r>
          <a:r>
            <a:rPr lang="en-US" sz="2400" i="1" kern="1200" dirty="0"/>
            <a:t> </a:t>
          </a:r>
        </a:p>
        <a:p>
          <a:pPr marL="0" lvl="0" indent="0" algn="l" defTabSz="1066800">
            <a:lnSpc>
              <a:spcPct val="90000"/>
            </a:lnSpc>
            <a:spcBef>
              <a:spcPct val="0"/>
            </a:spcBef>
            <a:spcAft>
              <a:spcPct val="35000"/>
            </a:spcAft>
            <a:buNone/>
          </a:pPr>
          <a:r>
            <a:rPr lang="en-US" sz="2400" kern="1200" dirty="0"/>
            <a:t>Instead, validate any of their strong points, and move on.</a:t>
          </a:r>
        </a:p>
      </dsp:txBody>
      <dsp:txXfrm>
        <a:off x="2214598" y="0"/>
        <a:ext cx="8199401" cy="1317980"/>
      </dsp:txXfrm>
    </dsp:sp>
    <dsp:sp modelId="{ED3BE981-B1A4-8245-8634-6D551D8C098E}">
      <dsp:nvSpPr>
        <dsp:cNvPr id="0" name=""/>
        <dsp:cNvSpPr/>
      </dsp:nvSpPr>
      <dsp:spPr>
        <a:xfrm>
          <a:off x="131798" y="131798"/>
          <a:ext cx="2082800" cy="10543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81049C-D97C-CA48-9DA9-AD522D41BAFD}">
      <dsp:nvSpPr>
        <dsp:cNvPr id="0" name=""/>
        <dsp:cNvSpPr/>
      </dsp:nvSpPr>
      <dsp:spPr>
        <a:xfrm>
          <a:off x="0" y="1449778"/>
          <a:ext cx="10414000" cy="1317980"/>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Feeling you need to defend your approach</a:t>
          </a:r>
          <a:endParaRPr lang="en-US" sz="2400" b="0" kern="1200" dirty="0"/>
        </a:p>
        <a:p>
          <a:pPr marL="0" lvl="0" indent="0" algn="l" defTabSz="1066800">
            <a:lnSpc>
              <a:spcPct val="90000"/>
            </a:lnSpc>
            <a:spcBef>
              <a:spcPct val="0"/>
            </a:spcBef>
            <a:spcAft>
              <a:spcPct val="35000"/>
            </a:spcAft>
            <a:buNone/>
          </a:pPr>
          <a:r>
            <a:rPr lang="en-US" sz="2400" kern="1200" dirty="0"/>
            <a:t>Keep your comments short &amp; sweet. Less is more with narcissists. They’d rather hear themselves than you, anyway.</a:t>
          </a:r>
        </a:p>
      </dsp:txBody>
      <dsp:txXfrm>
        <a:off x="2214598" y="1449778"/>
        <a:ext cx="8199401" cy="1317980"/>
      </dsp:txXfrm>
    </dsp:sp>
    <dsp:sp modelId="{4AD587F0-6C0E-4849-925A-0410FEB2B618}">
      <dsp:nvSpPr>
        <dsp:cNvPr id="0" name=""/>
        <dsp:cNvSpPr/>
      </dsp:nvSpPr>
      <dsp:spPr>
        <a:xfrm>
          <a:off x="131798" y="1581576"/>
          <a:ext cx="2082800" cy="105438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7000" b="-10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DF04B-5017-BB4E-AEF7-C1667C850480}">
      <dsp:nvSpPr>
        <dsp:cNvPr id="0" name=""/>
        <dsp:cNvSpPr/>
      </dsp:nvSpPr>
      <dsp:spPr>
        <a:xfrm>
          <a:off x="0" y="2899556"/>
          <a:ext cx="10414000" cy="1317980"/>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Trying to get them to accept responsibility</a:t>
          </a:r>
          <a:r>
            <a:rPr lang="en-US" sz="2400" b="1" kern="1200" dirty="0"/>
            <a:t> </a:t>
          </a:r>
        </a:p>
        <a:p>
          <a:pPr marL="0" lvl="0" indent="0" algn="l" defTabSz="1066800">
            <a:lnSpc>
              <a:spcPct val="90000"/>
            </a:lnSpc>
            <a:spcBef>
              <a:spcPct val="0"/>
            </a:spcBef>
            <a:spcAft>
              <a:spcPct val="35000"/>
            </a:spcAft>
            <a:buNone/>
          </a:pPr>
          <a:r>
            <a:rPr lang="en-US" sz="2600" kern="1200" dirty="0"/>
            <a:t>Point out possible negative consequences their approach may bring them, then let them choose.</a:t>
          </a:r>
        </a:p>
      </dsp:txBody>
      <dsp:txXfrm>
        <a:off x="2214598" y="2899556"/>
        <a:ext cx="8199401" cy="1317980"/>
      </dsp:txXfrm>
    </dsp:sp>
    <dsp:sp modelId="{F5EB81BC-8FE2-AC48-AE5B-B8777E4D2389}">
      <dsp:nvSpPr>
        <dsp:cNvPr id="0" name=""/>
        <dsp:cNvSpPr/>
      </dsp:nvSpPr>
      <dsp:spPr>
        <a:xfrm>
          <a:off x="131798" y="3031354"/>
          <a:ext cx="2082800" cy="10543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9000" b="-19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6D812-54A9-534F-BF02-28565D9DF90A}">
      <dsp:nvSpPr>
        <dsp:cNvPr id="0" name=""/>
        <dsp:cNvSpPr/>
      </dsp:nvSpPr>
      <dsp:spPr>
        <a:xfrm>
          <a:off x="0" y="4349335"/>
          <a:ext cx="10414000" cy="1317980"/>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Taking what they say personally</a:t>
          </a:r>
          <a:endParaRPr lang="en-US" sz="2400" i="1" kern="1200" dirty="0"/>
        </a:p>
        <a:p>
          <a:pPr marL="0" lvl="0" indent="0" algn="l" defTabSz="1066800">
            <a:lnSpc>
              <a:spcPct val="90000"/>
            </a:lnSpc>
            <a:spcBef>
              <a:spcPct val="0"/>
            </a:spcBef>
            <a:spcAft>
              <a:spcPct val="35000"/>
            </a:spcAft>
            <a:buNone/>
          </a:pPr>
          <a:r>
            <a:rPr lang="en-US" sz="2600" kern="1200" dirty="0"/>
            <a:t>Recognize they are like this with everybody. This is simply how narcissists seek to get their needs met.</a:t>
          </a:r>
        </a:p>
      </dsp:txBody>
      <dsp:txXfrm>
        <a:off x="2214598" y="4349335"/>
        <a:ext cx="8199401" cy="1317980"/>
      </dsp:txXfrm>
    </dsp:sp>
    <dsp:sp modelId="{ACC1FDD9-72E6-1242-9F95-8CDCDE047400}">
      <dsp:nvSpPr>
        <dsp:cNvPr id="0" name=""/>
        <dsp:cNvSpPr/>
      </dsp:nvSpPr>
      <dsp:spPr>
        <a:xfrm>
          <a:off x="131798" y="4481133"/>
          <a:ext cx="2082800" cy="1054384"/>
        </a:xfrm>
        <a:prstGeom prst="roundRect">
          <a:avLst>
            <a:gd name="adj" fmla="val 10000"/>
          </a:avLst>
        </a:prstGeom>
        <a:blipFill>
          <a:blip xmlns:r="http://schemas.openxmlformats.org/officeDocument/2006/relationships"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t="-37000" b="-3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FCD69-66F5-D74B-8AAD-194FC5BECE63}">
      <dsp:nvSpPr>
        <dsp:cNvPr id="0" name=""/>
        <dsp:cNvSpPr/>
      </dsp:nvSpPr>
      <dsp:spPr>
        <a:xfrm>
          <a:off x="2318" y="263351"/>
          <a:ext cx="3411174" cy="2778274"/>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Take advantage of people through exaggeration &amp; self-aggrandizement?</a:t>
          </a:r>
        </a:p>
      </dsp:txBody>
      <dsp:txXfrm>
        <a:off x="501873" y="670220"/>
        <a:ext cx="2412064" cy="1964536"/>
      </dsp:txXfrm>
    </dsp:sp>
    <dsp:sp modelId="{925B2E53-0644-6F41-9D96-81EA4ACD17A5}">
      <dsp:nvSpPr>
        <dsp:cNvPr id="0" name=""/>
        <dsp:cNvSpPr/>
      </dsp:nvSpPr>
      <dsp:spPr>
        <a:xfrm rot="10800000">
          <a:off x="1261590" y="3364439"/>
          <a:ext cx="892630" cy="469249"/>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5828A51-F834-3C4E-A796-9790E1B52F73}">
      <dsp:nvSpPr>
        <dsp:cNvPr id="0" name=""/>
        <dsp:cNvSpPr/>
      </dsp:nvSpPr>
      <dsp:spPr>
        <a:xfrm>
          <a:off x="595319" y="4129942"/>
          <a:ext cx="2225173" cy="2159000"/>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Are indifferent to what other's need or want?</a:t>
          </a:r>
        </a:p>
      </dsp:txBody>
      <dsp:txXfrm>
        <a:off x="921188" y="4446120"/>
        <a:ext cx="1573435" cy="1526644"/>
      </dsp:txXfrm>
    </dsp:sp>
    <dsp:sp modelId="{3458FB11-A346-B640-8912-1AEA2B9F3EC7}">
      <dsp:nvSpPr>
        <dsp:cNvPr id="0" name=""/>
        <dsp:cNvSpPr/>
      </dsp:nvSpPr>
      <dsp:spPr>
        <a:xfrm rot="5400000">
          <a:off x="3204767" y="4974817"/>
          <a:ext cx="892630" cy="469249"/>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70F1BFD-C3E4-4344-83CD-AB84E16FB97E}">
      <dsp:nvSpPr>
        <dsp:cNvPr id="0" name=""/>
        <dsp:cNvSpPr/>
      </dsp:nvSpPr>
      <dsp:spPr>
        <a:xfrm>
          <a:off x="4455110" y="3982456"/>
          <a:ext cx="2955114" cy="2453971"/>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Focus on maintaining power and control?</a:t>
          </a:r>
        </a:p>
      </dsp:txBody>
      <dsp:txXfrm>
        <a:off x="4887876" y="4341832"/>
        <a:ext cx="2089582" cy="1735219"/>
      </dsp:txXfrm>
    </dsp:sp>
    <dsp:sp modelId="{D3565484-A84C-4D4D-93EB-B630987CB541}">
      <dsp:nvSpPr>
        <dsp:cNvPr id="0" name=""/>
        <dsp:cNvSpPr/>
      </dsp:nvSpPr>
      <dsp:spPr>
        <a:xfrm>
          <a:off x="5471529" y="3291863"/>
          <a:ext cx="892630" cy="469249"/>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01B17E9-68C4-7549-9EA8-CB62CC75BFB6}">
      <dsp:nvSpPr>
        <dsp:cNvPr id="0" name=""/>
        <dsp:cNvSpPr/>
      </dsp:nvSpPr>
      <dsp:spPr>
        <a:xfrm>
          <a:off x="4451206" y="280384"/>
          <a:ext cx="2962922" cy="2816696"/>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Think you’re can manipulate others because of superior intelligence?</a:t>
          </a:r>
        </a:p>
      </dsp:txBody>
      <dsp:txXfrm>
        <a:off x="4885116" y="692880"/>
        <a:ext cx="2095102" cy="1991704"/>
      </dsp:txXfrm>
    </dsp:sp>
    <dsp:sp modelId="{CF8A4710-F82B-E648-B599-BDA27D31B60D}">
      <dsp:nvSpPr>
        <dsp:cNvPr id="0" name=""/>
        <dsp:cNvSpPr/>
      </dsp:nvSpPr>
      <dsp:spPr>
        <a:xfrm rot="5351782">
          <a:off x="7666097" y="1423533"/>
          <a:ext cx="892630" cy="469249"/>
        </a:xfrm>
        <a:prstGeom prst="triangl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1A4CE706-CF63-7944-8A4A-E216D5FD141D}">
      <dsp:nvSpPr>
        <dsp:cNvPr id="0" name=""/>
        <dsp:cNvSpPr/>
      </dsp:nvSpPr>
      <dsp:spPr>
        <a:xfrm>
          <a:off x="8784172" y="355661"/>
          <a:ext cx="2550372" cy="2550372"/>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Generally, feel superior to others?</a:t>
          </a:r>
        </a:p>
      </dsp:txBody>
      <dsp:txXfrm>
        <a:off x="9157665" y="729154"/>
        <a:ext cx="1803386" cy="180338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550ED-2205-D440-B34D-C626A73D4DC5}">
      <dsp:nvSpPr>
        <dsp:cNvPr id="0" name=""/>
        <dsp:cNvSpPr/>
      </dsp:nvSpPr>
      <dsp:spPr>
        <a:xfrm>
          <a:off x="0" y="325556"/>
          <a:ext cx="10414000" cy="1175513"/>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Responding to dramatics or ultimatums</a:t>
          </a:r>
        </a:p>
        <a:p>
          <a:pPr marL="0" lvl="0" indent="0" algn="l" defTabSz="1066800">
            <a:lnSpc>
              <a:spcPct val="90000"/>
            </a:lnSpc>
            <a:spcBef>
              <a:spcPct val="0"/>
            </a:spcBef>
            <a:spcAft>
              <a:spcPct val="35000"/>
            </a:spcAft>
            <a:buNone/>
          </a:pPr>
          <a:r>
            <a:rPr lang="en-US" sz="2400" b="0" i="0" kern="1200" dirty="0"/>
            <a:t>Sidestep theatrics and return focus to the task at hand.</a:t>
          </a:r>
          <a:endParaRPr lang="en-US" sz="2400" kern="1200" dirty="0"/>
        </a:p>
      </dsp:txBody>
      <dsp:txXfrm>
        <a:off x="2248369" y="325556"/>
        <a:ext cx="8165630" cy="1175513"/>
      </dsp:txXfrm>
    </dsp:sp>
    <dsp:sp modelId="{D59EBE5C-689B-E248-BD25-B734DB915492}">
      <dsp:nvSpPr>
        <dsp:cNvPr id="0" name=""/>
        <dsp:cNvSpPr/>
      </dsp:nvSpPr>
      <dsp:spPr>
        <a:xfrm>
          <a:off x="0" y="116031"/>
          <a:ext cx="2082800" cy="149293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7689EB-DC3A-DA47-B7E1-1CE736FE6A59}">
      <dsp:nvSpPr>
        <dsp:cNvPr id="0" name=""/>
        <dsp:cNvSpPr/>
      </dsp:nvSpPr>
      <dsp:spPr>
        <a:xfrm>
          <a:off x="0" y="1839877"/>
          <a:ext cx="10414000" cy="1241890"/>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t>Taking the bait when they blame or criticize</a:t>
          </a:r>
        </a:p>
        <a:p>
          <a:pPr marL="0" lvl="0" indent="0" algn="l" defTabSz="1066800">
            <a:lnSpc>
              <a:spcPct val="90000"/>
            </a:lnSpc>
            <a:spcBef>
              <a:spcPct val="0"/>
            </a:spcBef>
            <a:spcAft>
              <a:spcPct val="35000"/>
            </a:spcAft>
            <a:buNone/>
          </a:pPr>
          <a:r>
            <a:rPr lang="en-US" sz="2400" b="0" i="0" kern="1200" dirty="0"/>
            <a:t>Reassure them you are not against them, then go about your business.</a:t>
          </a:r>
          <a:endParaRPr lang="en-US" sz="2400" kern="1200" dirty="0"/>
        </a:p>
      </dsp:txBody>
      <dsp:txXfrm>
        <a:off x="2248369" y="1839877"/>
        <a:ext cx="8165630" cy="1241890"/>
      </dsp:txXfrm>
    </dsp:sp>
    <dsp:sp modelId="{23C3A88C-2BA1-D449-AF8C-51250C8098F4}">
      <dsp:nvSpPr>
        <dsp:cNvPr id="0" name=""/>
        <dsp:cNvSpPr/>
      </dsp:nvSpPr>
      <dsp:spPr>
        <a:xfrm>
          <a:off x="8" y="1723728"/>
          <a:ext cx="2082800" cy="149293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503F8F-379D-7F44-987C-24E537AC8333}">
      <dsp:nvSpPr>
        <dsp:cNvPr id="0" name=""/>
        <dsp:cNvSpPr/>
      </dsp:nvSpPr>
      <dsp:spPr>
        <a:xfrm>
          <a:off x="0" y="3389014"/>
          <a:ext cx="10414000" cy="2148600"/>
        </a:xfrm>
        <a:prstGeom prst="roundRect">
          <a:avLst>
            <a:gd name="adj" fmla="val 1000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Overlooking vagueness, failed agreements, or claim credit for your work.</a:t>
          </a:r>
        </a:p>
        <a:p>
          <a:pPr marL="0" lvl="0" indent="0" algn="l" defTabSz="1066800">
            <a:lnSpc>
              <a:spcPct val="90000"/>
            </a:lnSpc>
            <a:spcBef>
              <a:spcPct val="0"/>
            </a:spcBef>
            <a:spcAft>
              <a:spcPct val="35000"/>
            </a:spcAft>
            <a:buNone/>
          </a:pPr>
          <a:r>
            <a:rPr lang="en-US" sz="2400" b="0" i="0" kern="1200" dirty="0"/>
            <a:t>Protect yourself document agreements &amp; your work. </a:t>
          </a:r>
        </a:p>
        <a:p>
          <a:pPr marL="0" lvl="0" indent="0" algn="l" defTabSz="1066800">
            <a:lnSpc>
              <a:spcPct val="90000"/>
            </a:lnSpc>
            <a:spcBef>
              <a:spcPct val="0"/>
            </a:spcBef>
            <a:spcAft>
              <a:spcPct val="35000"/>
            </a:spcAft>
            <a:buNone/>
          </a:pPr>
          <a:r>
            <a:rPr lang="en-US" sz="2400" b="0" i="0" kern="1200" dirty="0"/>
            <a:t>Recruit allies -don't face a narcissist alone. </a:t>
          </a:r>
        </a:p>
        <a:p>
          <a:pPr marL="0" lvl="0" indent="0" algn="l" defTabSz="1066800">
            <a:lnSpc>
              <a:spcPct val="90000"/>
            </a:lnSpc>
            <a:spcBef>
              <a:spcPct val="0"/>
            </a:spcBef>
            <a:spcAft>
              <a:spcPct val="35000"/>
            </a:spcAft>
            <a:buNone/>
          </a:pPr>
          <a:r>
            <a:rPr lang="en-US" sz="2400" b="0" i="0" kern="1200" dirty="0"/>
            <a:t>Consider if working with a narcissist is best in the long run.</a:t>
          </a:r>
          <a:endParaRPr lang="en-US" sz="2400" kern="1200" dirty="0"/>
        </a:p>
      </dsp:txBody>
      <dsp:txXfrm>
        <a:off x="2248369" y="3389014"/>
        <a:ext cx="8165630" cy="2148600"/>
      </dsp:txXfrm>
    </dsp:sp>
    <dsp:sp modelId="{3C464D41-7CC6-9343-BBDD-077CFC80B079}">
      <dsp:nvSpPr>
        <dsp:cNvPr id="0" name=""/>
        <dsp:cNvSpPr/>
      </dsp:nvSpPr>
      <dsp:spPr>
        <a:xfrm>
          <a:off x="0" y="3309305"/>
          <a:ext cx="2082800" cy="22926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3AA7E-98C4-FF44-8396-359795112E57}">
      <dsp:nvSpPr>
        <dsp:cNvPr id="0" name=""/>
        <dsp:cNvSpPr/>
      </dsp:nvSpPr>
      <dsp:spPr>
        <a:xfrm>
          <a:off x="116627" y="3457977"/>
          <a:ext cx="1636809" cy="539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Difficulty sleeping</a:t>
          </a:r>
        </a:p>
      </dsp:txBody>
      <dsp:txXfrm>
        <a:off x="116627" y="3457977"/>
        <a:ext cx="1636809" cy="539403"/>
      </dsp:txXfrm>
    </dsp:sp>
    <dsp:sp modelId="{F486C094-847E-0F4C-AF56-FFC1E0060C3B}">
      <dsp:nvSpPr>
        <dsp:cNvPr id="0" name=""/>
        <dsp:cNvSpPr/>
      </dsp:nvSpPr>
      <dsp:spPr>
        <a:xfrm>
          <a:off x="114767" y="3184479"/>
          <a:ext cx="130200" cy="130200"/>
        </a:xfrm>
        <a:prstGeom prst="ellipse">
          <a:avLst/>
        </a:prstGeom>
        <a:solidFill>
          <a:schemeClr val="accent5">
            <a:shade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71097-F116-5A4B-A0AD-338BE99088B4}">
      <dsp:nvSpPr>
        <dsp:cNvPr id="0" name=""/>
        <dsp:cNvSpPr/>
      </dsp:nvSpPr>
      <dsp:spPr>
        <a:xfrm>
          <a:off x="205907" y="3002198"/>
          <a:ext cx="130200" cy="130200"/>
        </a:xfrm>
        <a:prstGeom prst="ellipse">
          <a:avLst/>
        </a:prstGeom>
        <a:solidFill>
          <a:schemeClr val="accent5">
            <a:shade val="50000"/>
            <a:hueOff val="17903"/>
            <a:satOff val="428"/>
            <a:lumOff val="401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E00445-022D-6540-9179-CB1460F7A3B2}">
      <dsp:nvSpPr>
        <dsp:cNvPr id="0" name=""/>
        <dsp:cNvSpPr/>
      </dsp:nvSpPr>
      <dsp:spPr>
        <a:xfrm>
          <a:off x="424644" y="3038654"/>
          <a:ext cx="204601" cy="204601"/>
        </a:xfrm>
        <a:prstGeom prst="ellipse">
          <a:avLst/>
        </a:prstGeom>
        <a:solidFill>
          <a:schemeClr val="accent5">
            <a:shade val="50000"/>
            <a:hueOff val="35806"/>
            <a:satOff val="857"/>
            <a:lumOff val="803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236E5-010F-4A49-92DD-35B167A30905}">
      <dsp:nvSpPr>
        <dsp:cNvPr id="0" name=""/>
        <dsp:cNvSpPr/>
      </dsp:nvSpPr>
      <dsp:spPr>
        <a:xfrm>
          <a:off x="606926" y="2838145"/>
          <a:ext cx="130200" cy="130200"/>
        </a:xfrm>
        <a:prstGeom prst="ellipse">
          <a:avLst/>
        </a:prstGeom>
        <a:solidFill>
          <a:schemeClr val="accent5">
            <a:shade val="50000"/>
            <a:hueOff val="53709"/>
            <a:satOff val="1285"/>
            <a:lumOff val="1205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F3C22-926E-1648-9636-81DF4637F5B1}">
      <dsp:nvSpPr>
        <dsp:cNvPr id="0" name=""/>
        <dsp:cNvSpPr/>
      </dsp:nvSpPr>
      <dsp:spPr>
        <a:xfrm>
          <a:off x="843891" y="2765232"/>
          <a:ext cx="130200" cy="130200"/>
        </a:xfrm>
        <a:prstGeom prst="ellipse">
          <a:avLst/>
        </a:prstGeom>
        <a:solidFill>
          <a:schemeClr val="accent5">
            <a:shade val="50000"/>
            <a:hueOff val="71612"/>
            <a:satOff val="1713"/>
            <a:lumOff val="1607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22FC4-8167-ED4A-B600-DC66E3545443}">
      <dsp:nvSpPr>
        <dsp:cNvPr id="0" name=""/>
        <dsp:cNvSpPr/>
      </dsp:nvSpPr>
      <dsp:spPr>
        <a:xfrm>
          <a:off x="1135541" y="2892829"/>
          <a:ext cx="130200" cy="130200"/>
        </a:xfrm>
        <a:prstGeom prst="ellipse">
          <a:avLst/>
        </a:prstGeom>
        <a:solidFill>
          <a:schemeClr val="accent5">
            <a:shade val="50000"/>
            <a:hueOff val="89514"/>
            <a:satOff val="2142"/>
            <a:lumOff val="2009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9DD9E-A9CE-254C-ADA5-3AC40B8626E7}">
      <dsp:nvSpPr>
        <dsp:cNvPr id="0" name=""/>
        <dsp:cNvSpPr/>
      </dsp:nvSpPr>
      <dsp:spPr>
        <a:xfrm>
          <a:off x="1317822" y="2983969"/>
          <a:ext cx="204601" cy="204601"/>
        </a:xfrm>
        <a:prstGeom prst="ellipse">
          <a:avLst/>
        </a:prstGeom>
        <a:solidFill>
          <a:schemeClr val="accent5">
            <a:shade val="50000"/>
            <a:hueOff val="107417"/>
            <a:satOff val="2570"/>
            <a:lumOff val="2411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0C144-6651-DF43-8D54-F614B9B41A1F}">
      <dsp:nvSpPr>
        <dsp:cNvPr id="0" name=""/>
        <dsp:cNvSpPr/>
      </dsp:nvSpPr>
      <dsp:spPr>
        <a:xfrm>
          <a:off x="1573015" y="3184479"/>
          <a:ext cx="130200" cy="130200"/>
        </a:xfrm>
        <a:prstGeom prst="ellipse">
          <a:avLst/>
        </a:prstGeom>
        <a:solidFill>
          <a:schemeClr val="accent5">
            <a:shade val="50000"/>
            <a:hueOff val="125320"/>
            <a:satOff val="2998"/>
            <a:lumOff val="2813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A2310-A919-CA48-9228-38B39C0D0B39}">
      <dsp:nvSpPr>
        <dsp:cNvPr id="0" name=""/>
        <dsp:cNvSpPr/>
      </dsp:nvSpPr>
      <dsp:spPr>
        <a:xfrm>
          <a:off x="1682384" y="3384988"/>
          <a:ext cx="130200" cy="130200"/>
        </a:xfrm>
        <a:prstGeom prst="ellipse">
          <a:avLst/>
        </a:prstGeom>
        <a:solidFill>
          <a:schemeClr val="accent5">
            <a:shade val="50000"/>
            <a:hueOff val="143223"/>
            <a:satOff val="3427"/>
            <a:lumOff val="321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1F2DD-EC15-E648-99C2-FFE6DAC02BC8}">
      <dsp:nvSpPr>
        <dsp:cNvPr id="0" name=""/>
        <dsp:cNvSpPr/>
      </dsp:nvSpPr>
      <dsp:spPr>
        <a:xfrm>
          <a:off x="734522" y="3002198"/>
          <a:ext cx="334801" cy="334801"/>
        </a:xfrm>
        <a:prstGeom prst="ellipse">
          <a:avLst/>
        </a:prstGeom>
        <a:solidFill>
          <a:schemeClr val="accent5">
            <a:shade val="50000"/>
            <a:hueOff val="161126"/>
            <a:satOff val="3855"/>
            <a:lumOff val="3617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32055-510E-E041-8FF7-A48ABEB5061F}">
      <dsp:nvSpPr>
        <dsp:cNvPr id="0" name=""/>
        <dsp:cNvSpPr/>
      </dsp:nvSpPr>
      <dsp:spPr>
        <a:xfrm>
          <a:off x="23626" y="3694866"/>
          <a:ext cx="130200" cy="130200"/>
        </a:xfrm>
        <a:prstGeom prst="ellipse">
          <a:avLst/>
        </a:prstGeom>
        <a:solidFill>
          <a:schemeClr val="accent5">
            <a:shade val="50000"/>
            <a:hueOff val="161126"/>
            <a:satOff val="3855"/>
            <a:lumOff val="3617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1D5AF-904E-FE42-AFF8-7BA675A96B8C}">
      <dsp:nvSpPr>
        <dsp:cNvPr id="0" name=""/>
        <dsp:cNvSpPr/>
      </dsp:nvSpPr>
      <dsp:spPr>
        <a:xfrm>
          <a:off x="132995" y="4029178"/>
          <a:ext cx="204601" cy="204601"/>
        </a:xfrm>
        <a:prstGeom prst="ellipse">
          <a:avLst/>
        </a:prstGeom>
        <a:solidFill>
          <a:schemeClr val="accent5">
            <a:shade val="50000"/>
            <a:hueOff val="143223"/>
            <a:satOff val="3427"/>
            <a:lumOff val="321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AB0E9-D73E-F941-BDF9-A833CBF8A119}">
      <dsp:nvSpPr>
        <dsp:cNvPr id="0" name=""/>
        <dsp:cNvSpPr/>
      </dsp:nvSpPr>
      <dsp:spPr>
        <a:xfrm>
          <a:off x="406416" y="4174984"/>
          <a:ext cx="297601" cy="297601"/>
        </a:xfrm>
        <a:prstGeom prst="ellipse">
          <a:avLst/>
        </a:prstGeom>
        <a:solidFill>
          <a:schemeClr val="accent5">
            <a:shade val="50000"/>
            <a:hueOff val="125320"/>
            <a:satOff val="2998"/>
            <a:lumOff val="2813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D10897-764B-7B40-B72C-CE8EF032B984}">
      <dsp:nvSpPr>
        <dsp:cNvPr id="0" name=""/>
        <dsp:cNvSpPr/>
      </dsp:nvSpPr>
      <dsp:spPr>
        <a:xfrm>
          <a:off x="789207" y="4411959"/>
          <a:ext cx="130200" cy="130200"/>
        </a:xfrm>
        <a:prstGeom prst="ellipse">
          <a:avLst/>
        </a:prstGeom>
        <a:solidFill>
          <a:schemeClr val="accent5">
            <a:shade val="50000"/>
            <a:hueOff val="107417"/>
            <a:satOff val="2570"/>
            <a:lumOff val="2411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3633E-3859-DF43-A71A-0EC48EFE2294}">
      <dsp:nvSpPr>
        <dsp:cNvPr id="0" name=""/>
        <dsp:cNvSpPr/>
      </dsp:nvSpPr>
      <dsp:spPr>
        <a:xfrm>
          <a:off x="862119" y="4175002"/>
          <a:ext cx="204601" cy="204601"/>
        </a:xfrm>
        <a:prstGeom prst="ellipse">
          <a:avLst/>
        </a:prstGeom>
        <a:solidFill>
          <a:schemeClr val="accent5">
            <a:shade val="50000"/>
            <a:hueOff val="89514"/>
            <a:satOff val="2142"/>
            <a:lumOff val="2009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0A8E0-1F6D-5745-AC8B-CFDDD2177EE8}">
      <dsp:nvSpPr>
        <dsp:cNvPr id="0" name=""/>
        <dsp:cNvSpPr/>
      </dsp:nvSpPr>
      <dsp:spPr>
        <a:xfrm>
          <a:off x="1044400" y="4430188"/>
          <a:ext cx="130200" cy="130200"/>
        </a:xfrm>
        <a:prstGeom prst="ellipse">
          <a:avLst/>
        </a:prstGeom>
        <a:solidFill>
          <a:schemeClr val="accent5">
            <a:shade val="50000"/>
            <a:hueOff val="71612"/>
            <a:satOff val="1713"/>
            <a:lumOff val="1607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A0D3E-FDC4-0B47-B1DB-748ADF8FE3D8}">
      <dsp:nvSpPr>
        <dsp:cNvPr id="0" name=""/>
        <dsp:cNvSpPr/>
      </dsp:nvSpPr>
      <dsp:spPr>
        <a:xfrm>
          <a:off x="1208453" y="4138527"/>
          <a:ext cx="297601" cy="297601"/>
        </a:xfrm>
        <a:prstGeom prst="ellipse">
          <a:avLst/>
        </a:prstGeom>
        <a:solidFill>
          <a:schemeClr val="accent5">
            <a:shade val="50000"/>
            <a:hueOff val="53709"/>
            <a:satOff val="1285"/>
            <a:lumOff val="1205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2E377-9C8D-6645-A339-ED44F2C7529C}">
      <dsp:nvSpPr>
        <dsp:cNvPr id="0" name=""/>
        <dsp:cNvSpPr/>
      </dsp:nvSpPr>
      <dsp:spPr>
        <a:xfrm>
          <a:off x="1609471" y="4065634"/>
          <a:ext cx="204601" cy="204601"/>
        </a:xfrm>
        <a:prstGeom prst="ellipse">
          <a:avLst/>
        </a:prstGeom>
        <a:solidFill>
          <a:schemeClr val="accent5">
            <a:shade val="50000"/>
            <a:hueOff val="35806"/>
            <a:satOff val="857"/>
            <a:lumOff val="803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E47AC-ACF4-054A-99F8-F5239FF29A61}">
      <dsp:nvSpPr>
        <dsp:cNvPr id="0" name=""/>
        <dsp:cNvSpPr/>
      </dsp:nvSpPr>
      <dsp:spPr>
        <a:xfrm>
          <a:off x="1814073" y="3038351"/>
          <a:ext cx="600884" cy="1147154"/>
        </a:xfrm>
        <a:prstGeom prst="chevron">
          <a:avLst>
            <a:gd name="adj" fmla="val 6231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913FD7-79AC-EF4E-A4DC-FDC1C8ADA957}">
      <dsp:nvSpPr>
        <dsp:cNvPr id="0" name=""/>
        <dsp:cNvSpPr/>
      </dsp:nvSpPr>
      <dsp:spPr>
        <a:xfrm>
          <a:off x="2414957" y="3038908"/>
          <a:ext cx="1638776" cy="1147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Malaise of low moods</a:t>
          </a:r>
        </a:p>
      </dsp:txBody>
      <dsp:txXfrm>
        <a:off x="2414957" y="3038908"/>
        <a:ext cx="1638776" cy="1147143"/>
      </dsp:txXfrm>
    </dsp:sp>
    <dsp:sp modelId="{3D7AA70E-7C81-4C41-8A93-79D711DC5C61}">
      <dsp:nvSpPr>
        <dsp:cNvPr id="0" name=""/>
        <dsp:cNvSpPr/>
      </dsp:nvSpPr>
      <dsp:spPr>
        <a:xfrm>
          <a:off x="4029410" y="3038351"/>
          <a:ext cx="600884" cy="1147154"/>
        </a:xfrm>
        <a:prstGeom prst="chevron">
          <a:avLst>
            <a:gd name="adj" fmla="val 62310"/>
          </a:avLst>
        </a:prstGeom>
        <a:solidFill>
          <a:schemeClr val="accent5">
            <a:shade val="90000"/>
            <a:hueOff val="89611"/>
            <a:satOff val="-1608"/>
            <a:lumOff val="13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4666C-CCB8-3849-B7A6-03D52B0DEDAD}">
      <dsp:nvSpPr>
        <dsp:cNvPr id="0" name=""/>
        <dsp:cNvSpPr/>
      </dsp:nvSpPr>
      <dsp:spPr>
        <a:xfrm>
          <a:off x="4654618" y="3038908"/>
          <a:ext cx="1638776" cy="1147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Self-doubt &amp; low self-esteem</a:t>
          </a:r>
        </a:p>
      </dsp:txBody>
      <dsp:txXfrm>
        <a:off x="4654618" y="3038908"/>
        <a:ext cx="1638776" cy="1147143"/>
      </dsp:txXfrm>
    </dsp:sp>
    <dsp:sp modelId="{9BAC590A-2414-FF4E-B2A1-D8197F1DD55C}">
      <dsp:nvSpPr>
        <dsp:cNvPr id="0" name=""/>
        <dsp:cNvSpPr/>
      </dsp:nvSpPr>
      <dsp:spPr>
        <a:xfrm>
          <a:off x="6269071" y="3038351"/>
          <a:ext cx="600884" cy="1147154"/>
        </a:xfrm>
        <a:prstGeom prst="chevron">
          <a:avLst>
            <a:gd name="adj" fmla="val 62310"/>
          </a:avLst>
        </a:prstGeom>
        <a:solidFill>
          <a:schemeClr val="accent5">
            <a:shade val="90000"/>
            <a:hueOff val="179222"/>
            <a:satOff val="-3216"/>
            <a:lumOff val="2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C78F85-9E5C-F14E-8BE3-66C7864FBA81}">
      <dsp:nvSpPr>
        <dsp:cNvPr id="0" name=""/>
        <dsp:cNvSpPr/>
      </dsp:nvSpPr>
      <dsp:spPr>
        <a:xfrm>
          <a:off x="6772682" y="3038908"/>
          <a:ext cx="1638776" cy="1147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002060"/>
              </a:solidFill>
            </a:rPr>
            <a:t>Episodes of work anxiety</a:t>
          </a:r>
        </a:p>
      </dsp:txBody>
      <dsp:txXfrm>
        <a:off x="6772682" y="3038908"/>
        <a:ext cx="1638776" cy="1147143"/>
      </dsp:txXfrm>
    </dsp:sp>
    <dsp:sp modelId="{C42B9102-1B03-ED42-B855-84BC0AA2C7C2}">
      <dsp:nvSpPr>
        <dsp:cNvPr id="0" name=""/>
        <dsp:cNvSpPr/>
      </dsp:nvSpPr>
      <dsp:spPr>
        <a:xfrm>
          <a:off x="8253332" y="3038351"/>
          <a:ext cx="600884" cy="1147154"/>
        </a:xfrm>
        <a:prstGeom prst="chevron">
          <a:avLst>
            <a:gd name="adj" fmla="val 62310"/>
          </a:avLst>
        </a:prstGeom>
        <a:solidFill>
          <a:schemeClr val="accent5">
            <a:shade val="90000"/>
            <a:hueOff val="89611"/>
            <a:satOff val="-1608"/>
            <a:lumOff val="13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FBAE3D-9924-034B-95E7-A610A12D4642}">
      <dsp:nvSpPr>
        <dsp:cNvPr id="0" name=""/>
        <dsp:cNvSpPr/>
      </dsp:nvSpPr>
      <dsp:spPr>
        <a:xfrm>
          <a:off x="9133940" y="2765232"/>
          <a:ext cx="1993032" cy="1987934"/>
        </a:xfrm>
        <a:prstGeom prst="ellipse">
          <a:avLst/>
        </a:prstGeom>
        <a:solidFill>
          <a:schemeClr val="accent5">
            <a:shade val="50000"/>
            <a:hueOff val="17903"/>
            <a:satOff val="428"/>
            <a:lumOff val="401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 </a:t>
          </a:r>
        </a:p>
      </dsp:txBody>
      <dsp:txXfrm>
        <a:off x="9425813" y="3056358"/>
        <a:ext cx="1409286" cy="14056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84FE2-955B-C747-9B23-92077CA610BD}">
      <dsp:nvSpPr>
        <dsp:cNvPr id="0" name=""/>
        <dsp:cNvSpPr/>
      </dsp:nvSpPr>
      <dsp:spPr>
        <a:xfrm>
          <a:off x="0" y="8923"/>
          <a:ext cx="8877300" cy="108576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t>Altruism, is synonymous with selflessness to a degree.</a:t>
          </a:r>
          <a:endParaRPr lang="en-US" sz="2400" b="1" kern="1200" dirty="0"/>
        </a:p>
      </dsp:txBody>
      <dsp:txXfrm>
        <a:off x="53002" y="61925"/>
        <a:ext cx="8771296" cy="979756"/>
      </dsp:txXfrm>
    </dsp:sp>
    <dsp:sp modelId="{66F2B105-9CF0-E443-9AAA-AAABAF8F00AD}">
      <dsp:nvSpPr>
        <dsp:cNvPr id="0" name=""/>
        <dsp:cNvSpPr/>
      </dsp:nvSpPr>
      <dsp:spPr>
        <a:xfrm>
          <a:off x="0" y="1287123"/>
          <a:ext cx="8877300" cy="108576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About putting the needs of others above your own without expectation of reward or gratitude.</a:t>
          </a:r>
          <a:r>
            <a:rPr lang="en-US" sz="2400" b="1" i="0" kern="1200" dirty="0"/>
            <a:t> </a:t>
          </a:r>
          <a:endParaRPr lang="en-US" sz="2400" b="1" kern="1200" dirty="0"/>
        </a:p>
      </dsp:txBody>
      <dsp:txXfrm>
        <a:off x="53002" y="1340125"/>
        <a:ext cx="8771296" cy="979756"/>
      </dsp:txXfrm>
    </dsp:sp>
    <dsp:sp modelId="{4D448D07-8C09-D643-A10B-0A72BD7E9E06}">
      <dsp:nvSpPr>
        <dsp:cNvPr id="0" name=""/>
        <dsp:cNvSpPr/>
      </dsp:nvSpPr>
      <dsp:spPr>
        <a:xfrm>
          <a:off x="0" y="2539923"/>
          <a:ext cx="8877300" cy="108576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t>In terms of servant leadership &amp; organizational culture, altruism is the concern for the growth &amp; development of the company </a:t>
          </a:r>
          <a:endParaRPr lang="en-US" sz="2400" b="1" kern="1200" dirty="0"/>
        </a:p>
      </dsp:txBody>
      <dsp:txXfrm>
        <a:off x="53002" y="2592925"/>
        <a:ext cx="8771296" cy="979756"/>
      </dsp:txXfrm>
    </dsp:sp>
    <dsp:sp modelId="{0512CD4C-D062-0749-97EC-A974134B16DA}">
      <dsp:nvSpPr>
        <dsp:cNvPr id="0" name=""/>
        <dsp:cNvSpPr/>
      </dsp:nvSpPr>
      <dsp:spPr>
        <a:xfrm>
          <a:off x="0" y="3792724"/>
          <a:ext cx="8877300" cy="108576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t>And without the added agenda of self-interest. </a:t>
          </a:r>
          <a:endParaRPr lang="en-US" sz="2400" b="1" kern="1200" dirty="0"/>
        </a:p>
      </dsp:txBody>
      <dsp:txXfrm>
        <a:off x="53002" y="3845726"/>
        <a:ext cx="8771296" cy="9797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F2ACC-CEF8-D54D-96A8-7054B915BE30}">
      <dsp:nvSpPr>
        <dsp:cNvPr id="0" name=""/>
        <dsp:cNvSpPr/>
      </dsp:nvSpPr>
      <dsp:spPr>
        <a:xfrm rot="5400000">
          <a:off x="3233417" y="1325109"/>
          <a:ext cx="1163733" cy="1324869"/>
        </a:xfrm>
        <a:prstGeom prst="bentUpArrow">
          <a:avLst>
            <a:gd name="adj1" fmla="val 32840"/>
            <a:gd name="adj2" fmla="val 25000"/>
            <a:gd name="adj3" fmla="val 35780"/>
          </a:avLst>
        </a:prstGeom>
        <a:solidFill>
          <a:schemeClr val="accent5">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633234-05B2-6A43-BEDC-D3EF8CD7B0BE}">
      <dsp:nvSpPr>
        <dsp:cNvPr id="0" name=""/>
        <dsp:cNvSpPr/>
      </dsp:nvSpPr>
      <dsp:spPr>
        <a:xfrm>
          <a:off x="2326405" y="35086"/>
          <a:ext cx="3156429" cy="1371266"/>
        </a:xfrm>
        <a:prstGeom prst="roundRect">
          <a:avLst>
            <a:gd name="adj" fmla="val 1667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Desire to serve a greater goal</a:t>
          </a:r>
        </a:p>
      </dsp:txBody>
      <dsp:txXfrm>
        <a:off x="2393357" y="102038"/>
        <a:ext cx="3022525" cy="1237362"/>
      </dsp:txXfrm>
    </dsp:sp>
    <dsp:sp modelId="{40EA53C6-3DB3-5740-BD02-F6063A219AF4}">
      <dsp:nvSpPr>
        <dsp:cNvPr id="0" name=""/>
        <dsp:cNvSpPr/>
      </dsp:nvSpPr>
      <dsp:spPr>
        <a:xfrm>
          <a:off x="4884141" y="165868"/>
          <a:ext cx="1424821" cy="1108317"/>
        </a:xfrm>
        <a:prstGeom prst="rect">
          <a:avLst/>
        </a:prstGeom>
        <a:noFill/>
        <a:ln>
          <a:noFill/>
        </a:ln>
        <a:effectLst/>
      </dsp:spPr>
      <dsp:style>
        <a:lnRef idx="0">
          <a:scrgbClr r="0" g="0" b="0"/>
        </a:lnRef>
        <a:fillRef idx="0">
          <a:scrgbClr r="0" g="0" b="0"/>
        </a:fillRef>
        <a:effectRef idx="0">
          <a:scrgbClr r="0" g="0" b="0"/>
        </a:effectRef>
        <a:fontRef idx="minor"/>
      </dsp:style>
    </dsp:sp>
    <dsp:sp modelId="{FCAEDF15-57C0-724F-A25F-7CF53A32A45A}">
      <dsp:nvSpPr>
        <dsp:cNvPr id="0" name=""/>
        <dsp:cNvSpPr/>
      </dsp:nvSpPr>
      <dsp:spPr>
        <a:xfrm rot="5400000">
          <a:off x="4871503" y="2865493"/>
          <a:ext cx="1163733" cy="1324869"/>
        </a:xfrm>
        <a:prstGeom prst="bentUpArrow">
          <a:avLst>
            <a:gd name="adj1" fmla="val 32840"/>
            <a:gd name="adj2" fmla="val 25000"/>
            <a:gd name="adj3" fmla="val 35780"/>
          </a:avLst>
        </a:prstGeom>
        <a:solidFill>
          <a:schemeClr val="accent5">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2AD4E3-55CC-9B49-883A-9E29D4E9BB87}">
      <dsp:nvSpPr>
        <dsp:cNvPr id="0" name=""/>
        <dsp:cNvSpPr/>
      </dsp:nvSpPr>
      <dsp:spPr>
        <a:xfrm>
          <a:off x="4238032" y="1575471"/>
          <a:ext cx="2609347" cy="1371266"/>
        </a:xfrm>
        <a:prstGeom prst="roundRect">
          <a:avLst>
            <a:gd name="adj" fmla="val 1667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Drive to help others succeed</a:t>
          </a:r>
        </a:p>
      </dsp:txBody>
      <dsp:txXfrm>
        <a:off x="4304984" y="1642423"/>
        <a:ext cx="2475443" cy="1237362"/>
      </dsp:txXfrm>
    </dsp:sp>
    <dsp:sp modelId="{CD495BE7-8801-8443-9F46-1FD403182E23}">
      <dsp:nvSpPr>
        <dsp:cNvPr id="0" name=""/>
        <dsp:cNvSpPr/>
      </dsp:nvSpPr>
      <dsp:spPr>
        <a:xfrm>
          <a:off x="6522227" y="1706252"/>
          <a:ext cx="1424821" cy="1108317"/>
        </a:xfrm>
        <a:prstGeom prst="rect">
          <a:avLst/>
        </a:prstGeom>
        <a:noFill/>
        <a:ln>
          <a:noFill/>
        </a:ln>
        <a:effectLst/>
      </dsp:spPr>
      <dsp:style>
        <a:lnRef idx="0">
          <a:scrgbClr r="0" g="0" b="0"/>
        </a:lnRef>
        <a:fillRef idx="0">
          <a:scrgbClr r="0" g="0" b="0"/>
        </a:fillRef>
        <a:effectRef idx="0">
          <a:scrgbClr r="0" g="0" b="0"/>
        </a:effectRef>
        <a:fontRef idx="minor"/>
      </dsp:style>
    </dsp:sp>
    <dsp:sp modelId="{D300EB73-F668-C540-AE7F-51F55D44EB46}">
      <dsp:nvSpPr>
        <dsp:cNvPr id="0" name=""/>
        <dsp:cNvSpPr/>
      </dsp:nvSpPr>
      <dsp:spPr>
        <a:xfrm rot="5400000">
          <a:off x="6880358" y="4405878"/>
          <a:ext cx="1163733" cy="1324869"/>
        </a:xfrm>
        <a:prstGeom prst="bentUpArrow">
          <a:avLst>
            <a:gd name="adj1" fmla="val 32840"/>
            <a:gd name="adj2" fmla="val 25000"/>
            <a:gd name="adj3" fmla="val 35780"/>
          </a:avLst>
        </a:prstGeom>
        <a:solidFill>
          <a:schemeClr val="accent5">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4C012-08FA-F64F-B26C-438AA7E204EB}">
      <dsp:nvSpPr>
        <dsp:cNvPr id="0" name=""/>
        <dsp:cNvSpPr/>
      </dsp:nvSpPr>
      <dsp:spPr>
        <a:xfrm>
          <a:off x="6149660" y="3115856"/>
          <a:ext cx="2803801" cy="1371266"/>
        </a:xfrm>
        <a:prstGeom prst="roundRect">
          <a:avLst>
            <a:gd name="adj" fmla="val 1667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Compassion and empathy</a:t>
          </a:r>
        </a:p>
      </dsp:txBody>
      <dsp:txXfrm>
        <a:off x="6216612" y="3182808"/>
        <a:ext cx="2669897" cy="1237362"/>
      </dsp:txXfrm>
    </dsp:sp>
    <dsp:sp modelId="{9B0DE378-5525-A742-B12B-189F53079EF7}">
      <dsp:nvSpPr>
        <dsp:cNvPr id="0" name=""/>
        <dsp:cNvSpPr/>
      </dsp:nvSpPr>
      <dsp:spPr>
        <a:xfrm>
          <a:off x="8531082" y="3246637"/>
          <a:ext cx="1424821" cy="1108317"/>
        </a:xfrm>
        <a:prstGeom prst="rect">
          <a:avLst/>
        </a:prstGeom>
        <a:noFill/>
        <a:ln>
          <a:noFill/>
        </a:ln>
        <a:effectLst/>
      </dsp:spPr>
      <dsp:style>
        <a:lnRef idx="0">
          <a:scrgbClr r="0" g="0" b="0"/>
        </a:lnRef>
        <a:fillRef idx="0">
          <a:scrgbClr r="0" g="0" b="0"/>
        </a:fillRef>
        <a:effectRef idx="0">
          <a:scrgbClr r="0" g="0" b="0"/>
        </a:effectRef>
        <a:fontRef idx="minor"/>
      </dsp:style>
    </dsp:sp>
    <dsp:sp modelId="{B924C209-3139-ED4C-82E7-9AE3B9660A7E}">
      <dsp:nvSpPr>
        <dsp:cNvPr id="0" name=""/>
        <dsp:cNvSpPr/>
      </dsp:nvSpPr>
      <dsp:spPr>
        <a:xfrm>
          <a:off x="8061287" y="4656240"/>
          <a:ext cx="3317070" cy="1371266"/>
        </a:xfrm>
        <a:prstGeom prst="roundRect">
          <a:avLst>
            <a:gd name="adj" fmla="val 1667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Not motivated by external or intrinsic reward</a:t>
          </a:r>
        </a:p>
      </dsp:txBody>
      <dsp:txXfrm>
        <a:off x="8128239" y="4723192"/>
        <a:ext cx="3183166" cy="12373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DC359-479A-7640-86A7-BE4BFDFC33AB}">
      <dsp:nvSpPr>
        <dsp:cNvPr id="0" name=""/>
        <dsp:cNvSpPr/>
      </dsp:nvSpPr>
      <dsp:spPr>
        <a:xfrm>
          <a:off x="-4683947" y="-718031"/>
          <a:ext cx="5579268" cy="5579268"/>
        </a:xfrm>
        <a:prstGeom prst="blockArc">
          <a:avLst>
            <a:gd name="adj1" fmla="val 18900000"/>
            <a:gd name="adj2" fmla="val 2700000"/>
            <a:gd name="adj3" fmla="val 387"/>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4EBEA-D7AA-0E43-92EA-83AA0FF975E2}">
      <dsp:nvSpPr>
        <dsp:cNvPr id="0" name=""/>
        <dsp:cNvSpPr/>
      </dsp:nvSpPr>
      <dsp:spPr>
        <a:xfrm>
          <a:off x="468920" y="318529"/>
          <a:ext cx="4092596" cy="637390"/>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929"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Proactive</a:t>
          </a:r>
        </a:p>
      </dsp:txBody>
      <dsp:txXfrm>
        <a:off x="468920" y="318529"/>
        <a:ext cx="4092596" cy="637390"/>
      </dsp:txXfrm>
    </dsp:sp>
    <dsp:sp modelId="{428426A4-132B-6E42-8F12-4B5EAC448A95}">
      <dsp:nvSpPr>
        <dsp:cNvPr id="0" name=""/>
        <dsp:cNvSpPr/>
      </dsp:nvSpPr>
      <dsp:spPr>
        <a:xfrm>
          <a:off x="70551" y="238855"/>
          <a:ext cx="796738" cy="796738"/>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B595A-5AAA-B44B-9427-199D54F91AFC}">
      <dsp:nvSpPr>
        <dsp:cNvPr id="0" name=""/>
        <dsp:cNvSpPr/>
      </dsp:nvSpPr>
      <dsp:spPr>
        <a:xfrm>
          <a:off x="834351" y="1274781"/>
          <a:ext cx="3727165" cy="637390"/>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929"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Collaborative</a:t>
          </a:r>
        </a:p>
      </dsp:txBody>
      <dsp:txXfrm>
        <a:off x="834351" y="1274781"/>
        <a:ext cx="3727165" cy="637390"/>
      </dsp:txXfrm>
    </dsp:sp>
    <dsp:sp modelId="{89C26B63-A3FA-E14A-A934-9F9BC10D9027}">
      <dsp:nvSpPr>
        <dsp:cNvPr id="0" name=""/>
        <dsp:cNvSpPr/>
      </dsp:nvSpPr>
      <dsp:spPr>
        <a:xfrm>
          <a:off x="435982" y="1195107"/>
          <a:ext cx="796738" cy="796738"/>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D22E0-DC68-664C-BB76-001246FCB6E7}">
      <dsp:nvSpPr>
        <dsp:cNvPr id="0" name=""/>
        <dsp:cNvSpPr/>
      </dsp:nvSpPr>
      <dsp:spPr>
        <a:xfrm>
          <a:off x="834351" y="2231033"/>
          <a:ext cx="3727165" cy="637390"/>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929"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Organized</a:t>
          </a:r>
        </a:p>
      </dsp:txBody>
      <dsp:txXfrm>
        <a:off x="834351" y="2231033"/>
        <a:ext cx="3727165" cy="637390"/>
      </dsp:txXfrm>
    </dsp:sp>
    <dsp:sp modelId="{053A4A10-25B8-DD4C-8D1A-C36A66714485}">
      <dsp:nvSpPr>
        <dsp:cNvPr id="0" name=""/>
        <dsp:cNvSpPr/>
      </dsp:nvSpPr>
      <dsp:spPr>
        <a:xfrm>
          <a:off x="435982" y="2151359"/>
          <a:ext cx="796738" cy="796738"/>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4459AA-D0CD-D94F-90BA-D23990D9FE88}">
      <dsp:nvSpPr>
        <dsp:cNvPr id="0" name=""/>
        <dsp:cNvSpPr/>
      </dsp:nvSpPr>
      <dsp:spPr>
        <a:xfrm>
          <a:off x="468920" y="3187285"/>
          <a:ext cx="4092596" cy="637390"/>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5929"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Development of others</a:t>
          </a:r>
        </a:p>
      </dsp:txBody>
      <dsp:txXfrm>
        <a:off x="468920" y="3187285"/>
        <a:ext cx="4092596" cy="637390"/>
      </dsp:txXfrm>
    </dsp:sp>
    <dsp:sp modelId="{2B4C4C16-9681-EB4C-BA5B-CC2CFC98422B}">
      <dsp:nvSpPr>
        <dsp:cNvPr id="0" name=""/>
        <dsp:cNvSpPr/>
      </dsp:nvSpPr>
      <dsp:spPr>
        <a:xfrm>
          <a:off x="70551" y="3107611"/>
          <a:ext cx="796738" cy="796738"/>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824F4-F202-B24B-8102-4FE1E49407E4}">
      <dsp:nvSpPr>
        <dsp:cNvPr id="0" name=""/>
        <dsp:cNvSpPr/>
      </dsp:nvSpPr>
      <dsp:spPr>
        <a:xfrm>
          <a:off x="-4683947" y="-718031"/>
          <a:ext cx="5579268" cy="5579268"/>
        </a:xfrm>
        <a:prstGeom prst="blockArc">
          <a:avLst>
            <a:gd name="adj1" fmla="val 18900000"/>
            <a:gd name="adj2" fmla="val 2700000"/>
            <a:gd name="adj3" fmla="val 387"/>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B6B6F-CA24-6646-9CBF-09A7D8188F7D}">
      <dsp:nvSpPr>
        <dsp:cNvPr id="0" name=""/>
        <dsp:cNvSpPr/>
      </dsp:nvSpPr>
      <dsp:spPr>
        <a:xfrm>
          <a:off x="575815" y="414320"/>
          <a:ext cx="5654246" cy="828641"/>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734"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May struggle with delegating</a:t>
          </a:r>
        </a:p>
      </dsp:txBody>
      <dsp:txXfrm>
        <a:off x="575815" y="414320"/>
        <a:ext cx="5654246" cy="828641"/>
      </dsp:txXfrm>
    </dsp:sp>
    <dsp:sp modelId="{B457AE0C-8737-FB45-82E6-9F379D64C5E6}">
      <dsp:nvSpPr>
        <dsp:cNvPr id="0" name=""/>
        <dsp:cNvSpPr/>
      </dsp:nvSpPr>
      <dsp:spPr>
        <a:xfrm>
          <a:off x="57914" y="310740"/>
          <a:ext cx="1035801" cy="1035801"/>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62B1AC-F95A-9B4F-AC40-422BA13A693E}">
      <dsp:nvSpPr>
        <dsp:cNvPr id="0" name=""/>
        <dsp:cNvSpPr/>
      </dsp:nvSpPr>
      <dsp:spPr>
        <a:xfrm>
          <a:off x="877026" y="1657282"/>
          <a:ext cx="5353035" cy="828641"/>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734"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Struggle going against existing processes</a:t>
          </a:r>
        </a:p>
      </dsp:txBody>
      <dsp:txXfrm>
        <a:off x="877026" y="1657282"/>
        <a:ext cx="5353035" cy="828641"/>
      </dsp:txXfrm>
    </dsp:sp>
    <dsp:sp modelId="{10FDDE84-280F-1A48-B771-03A1ECA306CA}">
      <dsp:nvSpPr>
        <dsp:cNvPr id="0" name=""/>
        <dsp:cNvSpPr/>
      </dsp:nvSpPr>
      <dsp:spPr>
        <a:xfrm>
          <a:off x="359126" y="1553702"/>
          <a:ext cx="1035801" cy="1035801"/>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8FC34-A035-0D4B-AA26-69991E9E22E2}">
      <dsp:nvSpPr>
        <dsp:cNvPr id="0" name=""/>
        <dsp:cNvSpPr/>
      </dsp:nvSpPr>
      <dsp:spPr>
        <a:xfrm>
          <a:off x="575815" y="2900244"/>
          <a:ext cx="5654246" cy="828641"/>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734"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Slow to make decisions that impact team</a:t>
          </a:r>
        </a:p>
      </dsp:txBody>
      <dsp:txXfrm>
        <a:off x="575815" y="2900244"/>
        <a:ext cx="5654246" cy="828641"/>
      </dsp:txXfrm>
    </dsp:sp>
    <dsp:sp modelId="{07827FD9-392F-1E48-965C-92D4C7F261A3}">
      <dsp:nvSpPr>
        <dsp:cNvPr id="0" name=""/>
        <dsp:cNvSpPr/>
      </dsp:nvSpPr>
      <dsp:spPr>
        <a:xfrm>
          <a:off x="57914" y="2796664"/>
          <a:ext cx="1035801" cy="1035801"/>
        </a:xfrm>
        <a:prstGeom prst="ellipse">
          <a:avLst/>
        </a:prstGeom>
        <a:solidFill>
          <a:schemeClr val="l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9090E-73BC-CF4C-89FF-A6259467A156}">
      <dsp:nvSpPr>
        <dsp:cNvPr id="0" name=""/>
        <dsp:cNvSpPr/>
      </dsp:nvSpPr>
      <dsp:spPr>
        <a:xfrm>
          <a:off x="3022569" y="382943"/>
          <a:ext cx="3268521" cy="2909023"/>
        </a:xfrm>
        <a:prstGeom prst="pieWedg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dirty="0"/>
            <a:t> Passionate about helping others achieve fulfillment in life?</a:t>
          </a:r>
          <a:endParaRPr lang="en-US" sz="2400" b="1" kern="1200" dirty="0"/>
        </a:p>
      </dsp:txBody>
      <dsp:txXfrm>
        <a:off x="3979897" y="1234976"/>
        <a:ext cx="2311193" cy="2056990"/>
      </dsp:txXfrm>
    </dsp:sp>
    <dsp:sp modelId="{6023D30D-C3B2-354C-9495-01E91AFD5B40}">
      <dsp:nvSpPr>
        <dsp:cNvPr id="0" name=""/>
        <dsp:cNvSpPr/>
      </dsp:nvSpPr>
      <dsp:spPr>
        <a:xfrm rot="5400000">
          <a:off x="6283845" y="382943"/>
          <a:ext cx="2909023" cy="2909023"/>
        </a:xfrm>
        <a:prstGeom prst="pieWedg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dirty="0"/>
            <a:t>Do I delight in the success of others?</a:t>
          </a:r>
          <a:endParaRPr lang="en-US" sz="2400" b="1" kern="1200" dirty="0"/>
        </a:p>
      </dsp:txBody>
      <dsp:txXfrm rot="-5400000">
        <a:off x="6283845" y="1234976"/>
        <a:ext cx="2056990" cy="2056990"/>
      </dsp:txXfrm>
    </dsp:sp>
    <dsp:sp modelId="{537FCF0E-EA67-9249-9FDD-3A9E0130A4F3}">
      <dsp:nvSpPr>
        <dsp:cNvPr id="0" name=""/>
        <dsp:cNvSpPr/>
      </dsp:nvSpPr>
      <dsp:spPr>
        <a:xfrm rot="10800000">
          <a:off x="6271132" y="3426333"/>
          <a:ext cx="2909023" cy="2909023"/>
        </a:xfrm>
        <a:prstGeom prst="pieWedg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dirty="0"/>
            <a:t>Do I measure my value in life by those I help along the way?</a:t>
          </a:r>
          <a:endParaRPr lang="en-US" sz="2400" b="1" kern="1200" dirty="0"/>
        </a:p>
      </dsp:txBody>
      <dsp:txXfrm rot="10800000">
        <a:off x="6271132" y="3426333"/>
        <a:ext cx="2056990" cy="2056990"/>
      </dsp:txXfrm>
    </dsp:sp>
    <dsp:sp modelId="{AF5EE9AB-F4A0-E746-A390-0F021CBD5BD7}">
      <dsp:nvSpPr>
        <dsp:cNvPr id="0" name=""/>
        <dsp:cNvSpPr/>
      </dsp:nvSpPr>
      <dsp:spPr>
        <a:xfrm rot="16200000">
          <a:off x="3189605" y="3271994"/>
          <a:ext cx="2909023" cy="3217700"/>
        </a:xfrm>
        <a:prstGeom prst="pieWedg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i="0" kern="1200" dirty="0"/>
            <a:t>Have I made someone’s life better today?</a:t>
          </a:r>
          <a:endParaRPr lang="en-US" sz="2400" b="1" kern="1200" dirty="0"/>
        </a:p>
      </dsp:txBody>
      <dsp:txXfrm rot="5400000">
        <a:off x="3977710" y="3426332"/>
        <a:ext cx="2275257" cy="2056990"/>
      </dsp:txXfrm>
    </dsp:sp>
    <dsp:sp modelId="{128806D0-9A6D-944B-8AA0-F5DD0532CC6D}">
      <dsp:nvSpPr>
        <dsp:cNvPr id="0" name=""/>
        <dsp:cNvSpPr/>
      </dsp:nvSpPr>
      <dsp:spPr>
        <a:xfrm>
          <a:off x="5701757" y="2754502"/>
          <a:ext cx="1004385" cy="873379"/>
        </a:xfrm>
        <a:prstGeom prst="circularArrow">
          <a:avLst/>
        </a:prstGeom>
        <a:solidFill>
          <a:schemeClr val="accent1">
            <a:tint val="6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BD479-FF61-9345-91F0-12C9A533348B}">
      <dsp:nvSpPr>
        <dsp:cNvPr id="0" name=""/>
        <dsp:cNvSpPr/>
      </dsp:nvSpPr>
      <dsp:spPr>
        <a:xfrm rot="10800000">
          <a:off x="5701757" y="3090418"/>
          <a:ext cx="1004385" cy="873379"/>
        </a:xfrm>
        <a:prstGeom prst="circularArrow">
          <a:avLst/>
        </a:prstGeom>
        <a:solidFill>
          <a:schemeClr val="accent1">
            <a:tint val="6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E2F85-5D91-B44F-84F0-AA61738E9136}">
      <dsp:nvSpPr>
        <dsp:cNvPr id="0" name=""/>
        <dsp:cNvSpPr/>
      </dsp:nvSpPr>
      <dsp:spPr>
        <a:xfrm>
          <a:off x="1625436" y="1009977"/>
          <a:ext cx="2236020" cy="188065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EE60B-6A9E-3D4D-9B09-CA7C2079F2E2}">
      <dsp:nvSpPr>
        <dsp:cNvPr id="0" name=""/>
        <dsp:cNvSpPr/>
      </dsp:nvSpPr>
      <dsp:spPr>
        <a:xfrm>
          <a:off x="539920" y="1633044"/>
          <a:ext cx="1539076" cy="1623094"/>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Servant Leadership is a form of</a:t>
          </a:r>
        </a:p>
        <a:p>
          <a:pPr marL="0" lvl="0" indent="0" algn="ctr" defTabSz="977900">
            <a:lnSpc>
              <a:spcPct val="90000"/>
            </a:lnSpc>
            <a:spcBef>
              <a:spcPct val="0"/>
            </a:spcBef>
            <a:spcAft>
              <a:spcPct val="35000"/>
            </a:spcAft>
            <a:buNone/>
          </a:pPr>
          <a:r>
            <a:rPr lang="en-US" sz="2200" kern="1200" dirty="0"/>
            <a:t>Altruism</a:t>
          </a:r>
        </a:p>
      </dsp:txBody>
      <dsp:txXfrm>
        <a:off x="539920" y="1633044"/>
        <a:ext cx="1539076" cy="1623094"/>
      </dsp:txXfrm>
    </dsp:sp>
    <dsp:sp modelId="{AEFFF5F9-92C2-BF4C-B62E-368850E1F375}">
      <dsp:nvSpPr>
        <dsp:cNvPr id="0" name=""/>
        <dsp:cNvSpPr/>
      </dsp:nvSpPr>
      <dsp:spPr>
        <a:xfrm>
          <a:off x="5271246" y="998146"/>
          <a:ext cx="2236020" cy="188065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8F1E3-8B48-1645-88B8-D73475BFCF5F}">
      <dsp:nvSpPr>
        <dsp:cNvPr id="0" name=""/>
        <dsp:cNvSpPr/>
      </dsp:nvSpPr>
      <dsp:spPr>
        <a:xfrm>
          <a:off x="4216106" y="1610252"/>
          <a:ext cx="1579928" cy="1670416"/>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Many leaders practice Servant Leadership</a:t>
          </a:r>
        </a:p>
      </dsp:txBody>
      <dsp:txXfrm>
        <a:off x="4216106" y="1610252"/>
        <a:ext cx="1579928" cy="1670416"/>
      </dsp:txXfrm>
    </dsp:sp>
    <dsp:sp modelId="{DA8BB715-B63A-D94C-9BBF-853095814998}">
      <dsp:nvSpPr>
        <dsp:cNvPr id="0" name=""/>
        <dsp:cNvSpPr/>
      </dsp:nvSpPr>
      <dsp:spPr>
        <a:xfrm>
          <a:off x="9145701" y="999491"/>
          <a:ext cx="2236020" cy="188065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888094-16E1-EE4B-88AA-0C57CD671680}">
      <dsp:nvSpPr>
        <dsp:cNvPr id="0" name=""/>
        <dsp:cNvSpPr/>
      </dsp:nvSpPr>
      <dsp:spPr>
        <a:xfrm>
          <a:off x="7696815" y="1626988"/>
          <a:ext cx="1732402" cy="1665035"/>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Servant Leadership &amp;  Altruistic leadership differ</a:t>
          </a:r>
        </a:p>
      </dsp:txBody>
      <dsp:txXfrm>
        <a:off x="7696815" y="1626988"/>
        <a:ext cx="1732402" cy="1665035"/>
      </dsp:txXfrm>
    </dsp:sp>
    <dsp:sp modelId="{AE356399-2809-BA44-AFF6-59DF4F9398CF}">
      <dsp:nvSpPr>
        <dsp:cNvPr id="0" name=""/>
        <dsp:cNvSpPr/>
      </dsp:nvSpPr>
      <dsp:spPr>
        <a:xfrm>
          <a:off x="1936540" y="3568608"/>
          <a:ext cx="2236020" cy="188065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0" b="-20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2642F3-42F6-E747-9298-E97126548A9A}">
      <dsp:nvSpPr>
        <dsp:cNvPr id="0" name=""/>
        <dsp:cNvSpPr/>
      </dsp:nvSpPr>
      <dsp:spPr>
        <a:xfrm>
          <a:off x="522936" y="4141978"/>
          <a:ext cx="1712625" cy="1798690"/>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Altruism would suggest everything is for others</a:t>
          </a:r>
        </a:p>
      </dsp:txBody>
      <dsp:txXfrm>
        <a:off x="522936" y="4141978"/>
        <a:ext cx="1712625" cy="1798690"/>
      </dsp:txXfrm>
    </dsp:sp>
    <dsp:sp modelId="{AD726B69-E331-264B-9CA2-DDF346280CC6}">
      <dsp:nvSpPr>
        <dsp:cNvPr id="0" name=""/>
        <dsp:cNvSpPr/>
      </dsp:nvSpPr>
      <dsp:spPr>
        <a:xfrm>
          <a:off x="5502834" y="3574479"/>
          <a:ext cx="2236020" cy="188065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4F53D-F437-B547-B433-BBBB90A2863D}">
      <dsp:nvSpPr>
        <dsp:cNvPr id="0" name=""/>
        <dsp:cNvSpPr/>
      </dsp:nvSpPr>
      <dsp:spPr>
        <a:xfrm>
          <a:off x="3955693" y="4184992"/>
          <a:ext cx="1852714" cy="1775204"/>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Business have goals that often cannot align fully with altruism</a:t>
          </a:r>
        </a:p>
      </dsp:txBody>
      <dsp:txXfrm>
        <a:off x="3955693" y="4184992"/>
        <a:ext cx="1852714" cy="1775204"/>
      </dsp:txXfrm>
    </dsp:sp>
    <dsp:sp modelId="{894A6C65-CA1E-0B4F-A160-C2E8D7A21A40}">
      <dsp:nvSpPr>
        <dsp:cNvPr id="0" name=""/>
        <dsp:cNvSpPr/>
      </dsp:nvSpPr>
      <dsp:spPr>
        <a:xfrm>
          <a:off x="9200783" y="3619944"/>
          <a:ext cx="2236020" cy="188065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641449-35E6-1344-9837-4ABFAFC7523A}">
      <dsp:nvSpPr>
        <dsp:cNvPr id="0" name=""/>
        <dsp:cNvSpPr/>
      </dsp:nvSpPr>
      <dsp:spPr>
        <a:xfrm>
          <a:off x="7902998" y="4232487"/>
          <a:ext cx="1709607" cy="1593343"/>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That’s not bad, just not pure altruism</a:t>
          </a:r>
        </a:p>
      </dsp:txBody>
      <dsp:txXfrm>
        <a:off x="7902998" y="4232487"/>
        <a:ext cx="1709607" cy="15933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0B5A6-4A82-DC49-A07C-DF4C4C5466EF}">
      <dsp:nvSpPr>
        <dsp:cNvPr id="0" name=""/>
        <dsp:cNvSpPr/>
      </dsp:nvSpPr>
      <dsp:spPr>
        <a:xfrm>
          <a:off x="0" y="42217"/>
          <a:ext cx="9690099" cy="2091192"/>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dirty="0"/>
            <a:t>Catholic ethics reconciles self-love and benevolence by subordinating both to the supreme purpose of creation and the providential ends of the Creator. </a:t>
          </a:r>
          <a:endParaRPr lang="en-US" sz="3100" b="1" kern="1200" dirty="0"/>
        </a:p>
      </dsp:txBody>
      <dsp:txXfrm>
        <a:off x="102084" y="144301"/>
        <a:ext cx="9485931" cy="1887024"/>
      </dsp:txXfrm>
    </dsp:sp>
    <dsp:sp modelId="{E172C92A-2B28-0E4A-B202-A05AC2B3FD3A}">
      <dsp:nvSpPr>
        <dsp:cNvPr id="0" name=""/>
        <dsp:cNvSpPr/>
      </dsp:nvSpPr>
      <dsp:spPr>
        <a:xfrm>
          <a:off x="0" y="2222690"/>
          <a:ext cx="9690099" cy="2091192"/>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kern="1200" dirty="0"/>
            <a:t>It teaches that acts of self-love may have a moral quality; that sacrifice of self for the good of others, may sometimes be a duty, and when not a duty, may oftentimes be an act of virtue.</a:t>
          </a:r>
          <a:endParaRPr lang="en-US" sz="3100" b="1" kern="1200" dirty="0"/>
        </a:p>
      </dsp:txBody>
      <dsp:txXfrm>
        <a:off x="102084" y="2324774"/>
        <a:ext cx="9485931" cy="188702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309E-B97D-454C-8E71-A4799B06C5EC}">
      <dsp:nvSpPr>
        <dsp:cNvPr id="0" name=""/>
        <dsp:cNvSpPr/>
      </dsp:nvSpPr>
      <dsp:spPr>
        <a:xfrm>
          <a:off x="0" y="66019"/>
          <a:ext cx="9690099" cy="206739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u="none" kern="1200" dirty="0"/>
            <a:t>The Catholic teaching on love of others is summed up in the precept of Christ: Love thy neighbor as thyself. The love due to oneself is the exemplar of the love due to others, though not the measure of it.</a:t>
          </a:r>
          <a:endParaRPr lang="en-US" sz="3100" b="1" kern="1200" dirty="0"/>
        </a:p>
      </dsp:txBody>
      <dsp:txXfrm>
        <a:off x="100922" y="166941"/>
        <a:ext cx="9488255" cy="1865546"/>
      </dsp:txXfrm>
    </dsp:sp>
    <dsp:sp modelId="{E270FC58-34DD-C44D-A045-CAE24CB3BF4E}">
      <dsp:nvSpPr>
        <dsp:cNvPr id="0" name=""/>
        <dsp:cNvSpPr/>
      </dsp:nvSpPr>
      <dsp:spPr>
        <a:xfrm>
          <a:off x="0" y="2222690"/>
          <a:ext cx="9690099" cy="2067390"/>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i="0" u="none" kern="1200" dirty="0"/>
            <a:t>Love, therefore, whether of oneself or of others is in its last analysis love of GOD, by partaking of Whose perfections we become lovable.</a:t>
          </a:r>
          <a:endParaRPr lang="en-US" sz="3100" b="1" kern="1200" dirty="0"/>
        </a:p>
      </dsp:txBody>
      <dsp:txXfrm>
        <a:off x="100922" y="2323612"/>
        <a:ext cx="9488255" cy="1865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61A9F-11DC-CA4A-8298-11A5DB09577F}">
      <dsp:nvSpPr>
        <dsp:cNvPr id="0" name=""/>
        <dsp:cNvSpPr/>
      </dsp:nvSpPr>
      <dsp:spPr>
        <a:xfrm>
          <a:off x="0" y="99236"/>
          <a:ext cx="9575800" cy="2851785"/>
        </a:xfrm>
        <a:prstGeom prst="roundRect">
          <a:avLst>
            <a:gd name="adj" fmla="val 10000"/>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C09D2-50CC-F147-BBCE-29E856DBF011}">
      <dsp:nvSpPr>
        <dsp:cNvPr id="0" name=""/>
        <dsp:cNvSpPr/>
      </dsp:nvSpPr>
      <dsp:spPr>
        <a:xfrm>
          <a:off x="287273" y="743549"/>
          <a:ext cx="2812891" cy="217745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145D51-3841-E040-BEAA-168027F4410D}">
      <dsp:nvSpPr>
        <dsp:cNvPr id="0" name=""/>
        <dsp:cNvSpPr/>
      </dsp:nvSpPr>
      <dsp:spPr>
        <a:xfrm rot="10800000">
          <a:off x="249187" y="2965600"/>
          <a:ext cx="2812891" cy="2358438"/>
        </a:xfrm>
        <a:prstGeom prst="round2SameRect">
          <a:avLst>
            <a:gd name="adj1" fmla="val 10500"/>
            <a:gd name="adj2" fmla="val 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a:t>   &gt; 2 	</a:t>
          </a:r>
        </a:p>
        <a:p>
          <a:pPr marL="0" lvl="0" indent="0" algn="ctr" defTabSz="1333500">
            <a:lnSpc>
              <a:spcPct val="90000"/>
            </a:lnSpc>
            <a:spcBef>
              <a:spcPct val="0"/>
            </a:spcBef>
            <a:spcAft>
              <a:spcPct val="35000"/>
            </a:spcAft>
            <a:buNone/>
          </a:pPr>
          <a:r>
            <a:rPr lang="en-US" sz="3000" b="1" kern="1200" dirty="0"/>
            <a:t>Work on items for improvement</a:t>
          </a:r>
        </a:p>
      </dsp:txBody>
      <dsp:txXfrm rot="10800000">
        <a:off x="321717" y="2965600"/>
        <a:ext cx="2667831" cy="2285908"/>
      </dsp:txXfrm>
    </dsp:sp>
    <dsp:sp modelId="{19400FAD-1838-5742-B52D-A9CFCCD2E67B}">
      <dsp:nvSpPr>
        <dsp:cNvPr id="0" name=""/>
        <dsp:cNvSpPr/>
      </dsp:nvSpPr>
      <dsp:spPr>
        <a:xfrm>
          <a:off x="3381454" y="795402"/>
          <a:ext cx="2812891" cy="209130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7FB2B-4F3F-CC4F-9888-96B4A5B18442}">
      <dsp:nvSpPr>
        <dsp:cNvPr id="0" name=""/>
        <dsp:cNvSpPr/>
      </dsp:nvSpPr>
      <dsp:spPr>
        <a:xfrm rot="10800000">
          <a:off x="3368824" y="2984535"/>
          <a:ext cx="2812891" cy="2374088"/>
        </a:xfrm>
        <a:prstGeom prst="round2SameRect">
          <a:avLst>
            <a:gd name="adj1" fmla="val 10500"/>
            <a:gd name="adj2" fmla="val 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a:t>4 – 5  </a:t>
          </a:r>
        </a:p>
        <a:p>
          <a:pPr marL="0" lvl="0" indent="0" algn="ctr" defTabSz="1333500">
            <a:lnSpc>
              <a:spcPct val="90000"/>
            </a:lnSpc>
            <a:spcBef>
              <a:spcPct val="0"/>
            </a:spcBef>
            <a:spcAft>
              <a:spcPct val="35000"/>
            </a:spcAft>
            <a:buNone/>
          </a:pPr>
          <a:r>
            <a:rPr lang="en-US" sz="3000" b="1" kern="1200" dirty="0"/>
            <a:t>Seriously consider ego check</a:t>
          </a:r>
        </a:p>
      </dsp:txBody>
      <dsp:txXfrm rot="10800000">
        <a:off x="3441835" y="2984535"/>
        <a:ext cx="2666869" cy="2301077"/>
      </dsp:txXfrm>
    </dsp:sp>
    <dsp:sp modelId="{248081D5-D60A-7F45-8D49-8590454BC85C}">
      <dsp:nvSpPr>
        <dsp:cNvPr id="0" name=""/>
        <dsp:cNvSpPr/>
      </dsp:nvSpPr>
      <dsp:spPr>
        <a:xfrm>
          <a:off x="6475634" y="792160"/>
          <a:ext cx="2812891" cy="209130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1000" b="-21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6888B-EAF5-884D-A5EE-5988B0931FBE}">
      <dsp:nvSpPr>
        <dsp:cNvPr id="0" name=""/>
        <dsp:cNvSpPr/>
      </dsp:nvSpPr>
      <dsp:spPr>
        <a:xfrm rot="10800000">
          <a:off x="6476703" y="3002032"/>
          <a:ext cx="2812891" cy="2387054"/>
        </a:xfrm>
        <a:prstGeom prst="round2SameRect">
          <a:avLst>
            <a:gd name="adj1" fmla="val 10500"/>
            <a:gd name="adj2" fmla="val 0"/>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a:t>   6 or &gt;	 </a:t>
          </a:r>
        </a:p>
        <a:p>
          <a:pPr marL="0" lvl="0" indent="0" algn="ctr" defTabSz="1333500">
            <a:lnSpc>
              <a:spcPct val="90000"/>
            </a:lnSpc>
            <a:spcBef>
              <a:spcPct val="0"/>
            </a:spcBef>
            <a:spcAft>
              <a:spcPct val="35000"/>
            </a:spcAft>
            <a:buNone/>
          </a:pPr>
          <a:r>
            <a:rPr lang="en-US" sz="3000" b="1" kern="1200" dirty="0"/>
            <a:t>Likely Narcissist	</a:t>
          </a:r>
        </a:p>
      </dsp:txBody>
      <dsp:txXfrm rot="10800000">
        <a:off x="6550113" y="3002032"/>
        <a:ext cx="2666071" cy="2313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F907-87C9-CE4C-BAED-950C717BC7BE}">
      <dsp:nvSpPr>
        <dsp:cNvPr id="0" name=""/>
        <dsp:cNvSpPr/>
      </dsp:nvSpPr>
      <dsp:spPr>
        <a:xfrm>
          <a:off x="-6203613" y="-949060"/>
          <a:ext cx="7384521" cy="7384521"/>
        </a:xfrm>
        <a:prstGeom prst="blockArc">
          <a:avLst>
            <a:gd name="adj1" fmla="val 18900000"/>
            <a:gd name="adj2" fmla="val 2700000"/>
            <a:gd name="adj3" fmla="val 293"/>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D23D0-EAB6-5042-94D7-13B5280D1661}">
      <dsp:nvSpPr>
        <dsp:cNvPr id="0" name=""/>
        <dsp:cNvSpPr/>
      </dsp:nvSpPr>
      <dsp:spPr>
        <a:xfrm>
          <a:off x="515976" y="342790"/>
          <a:ext cx="7666355"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Extremely useful</a:t>
          </a:r>
        </a:p>
      </dsp:txBody>
      <dsp:txXfrm>
        <a:off x="515976" y="342790"/>
        <a:ext cx="7666355" cy="686019"/>
      </dsp:txXfrm>
    </dsp:sp>
    <dsp:sp modelId="{B497495F-0B81-E44D-BEFF-E221A499794C}">
      <dsp:nvSpPr>
        <dsp:cNvPr id="0" name=""/>
        <dsp:cNvSpPr/>
      </dsp:nvSpPr>
      <dsp:spPr>
        <a:xfrm>
          <a:off x="87214" y="2570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AB8BB0-4695-2748-80A4-FD0DB3D5E883}">
      <dsp:nvSpPr>
        <dsp:cNvPr id="0" name=""/>
        <dsp:cNvSpPr/>
      </dsp:nvSpPr>
      <dsp:spPr>
        <a:xfrm>
          <a:off x="1007558" y="1371490"/>
          <a:ext cx="7174774"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Audacity to push through</a:t>
          </a:r>
        </a:p>
      </dsp:txBody>
      <dsp:txXfrm>
        <a:off x="1007558" y="1371490"/>
        <a:ext cx="7174774" cy="686019"/>
      </dsp:txXfrm>
    </dsp:sp>
    <dsp:sp modelId="{32A2C60B-6265-ED42-9B5D-BF3B67AEC9F6}">
      <dsp:nvSpPr>
        <dsp:cNvPr id="0" name=""/>
        <dsp:cNvSpPr/>
      </dsp:nvSpPr>
      <dsp:spPr>
        <a:xfrm>
          <a:off x="578795" y="12857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065B30-1744-B14D-AFA7-54AE39172501}">
      <dsp:nvSpPr>
        <dsp:cNvPr id="0" name=""/>
        <dsp:cNvSpPr/>
      </dsp:nvSpPr>
      <dsp:spPr>
        <a:xfrm>
          <a:off x="1158434" y="2400190"/>
          <a:ext cx="7023898"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Transformational</a:t>
          </a:r>
        </a:p>
      </dsp:txBody>
      <dsp:txXfrm>
        <a:off x="1158434" y="2400190"/>
        <a:ext cx="7023898" cy="686019"/>
      </dsp:txXfrm>
    </dsp:sp>
    <dsp:sp modelId="{FC84882C-7552-5646-855E-F71F66D9FBA0}">
      <dsp:nvSpPr>
        <dsp:cNvPr id="0" name=""/>
        <dsp:cNvSpPr/>
      </dsp:nvSpPr>
      <dsp:spPr>
        <a:xfrm>
          <a:off x="729671" y="23144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B202F-91D6-DD48-A253-DFE751561D3B}">
      <dsp:nvSpPr>
        <dsp:cNvPr id="0" name=""/>
        <dsp:cNvSpPr/>
      </dsp:nvSpPr>
      <dsp:spPr>
        <a:xfrm>
          <a:off x="1007558" y="3428890"/>
          <a:ext cx="7174774"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Great Vision</a:t>
          </a:r>
        </a:p>
      </dsp:txBody>
      <dsp:txXfrm>
        <a:off x="1007558" y="3428890"/>
        <a:ext cx="7174774" cy="686019"/>
      </dsp:txXfrm>
    </dsp:sp>
    <dsp:sp modelId="{E4FD81A7-A73C-B044-9104-285332034261}">
      <dsp:nvSpPr>
        <dsp:cNvPr id="0" name=""/>
        <dsp:cNvSpPr/>
      </dsp:nvSpPr>
      <dsp:spPr>
        <a:xfrm>
          <a:off x="578795" y="33431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35B5B4-4425-E34B-A908-B205BE2225E0}">
      <dsp:nvSpPr>
        <dsp:cNvPr id="0" name=""/>
        <dsp:cNvSpPr/>
      </dsp:nvSpPr>
      <dsp:spPr>
        <a:xfrm>
          <a:off x="515976" y="4457590"/>
          <a:ext cx="7666355"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Attempt to create future</a:t>
          </a:r>
        </a:p>
      </dsp:txBody>
      <dsp:txXfrm>
        <a:off x="515976" y="4457590"/>
        <a:ext cx="7666355" cy="686019"/>
      </dsp:txXfrm>
    </dsp:sp>
    <dsp:sp modelId="{CBD0F41C-1AD1-A546-A36D-4050FCB76A7F}">
      <dsp:nvSpPr>
        <dsp:cNvPr id="0" name=""/>
        <dsp:cNvSpPr/>
      </dsp:nvSpPr>
      <dsp:spPr>
        <a:xfrm>
          <a:off x="87214" y="43718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BF907-87C9-CE4C-BAED-950C717BC7BE}">
      <dsp:nvSpPr>
        <dsp:cNvPr id="0" name=""/>
        <dsp:cNvSpPr/>
      </dsp:nvSpPr>
      <dsp:spPr>
        <a:xfrm>
          <a:off x="-6203613" y="-949060"/>
          <a:ext cx="7384521" cy="7384521"/>
        </a:xfrm>
        <a:prstGeom prst="blockArc">
          <a:avLst>
            <a:gd name="adj1" fmla="val 18900000"/>
            <a:gd name="adj2" fmla="val 2700000"/>
            <a:gd name="adj3" fmla="val 293"/>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D23D0-EAB6-5042-94D7-13B5280D1661}">
      <dsp:nvSpPr>
        <dsp:cNvPr id="0" name=""/>
        <dsp:cNvSpPr/>
      </dsp:nvSpPr>
      <dsp:spPr>
        <a:xfrm>
          <a:off x="515976" y="342790"/>
          <a:ext cx="7666355"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Attract followers</a:t>
          </a:r>
        </a:p>
      </dsp:txBody>
      <dsp:txXfrm>
        <a:off x="515976" y="342790"/>
        <a:ext cx="7666355" cy="686019"/>
      </dsp:txXfrm>
    </dsp:sp>
    <dsp:sp modelId="{B497495F-0B81-E44D-BEFF-E221A499794C}">
      <dsp:nvSpPr>
        <dsp:cNvPr id="0" name=""/>
        <dsp:cNvSpPr/>
      </dsp:nvSpPr>
      <dsp:spPr>
        <a:xfrm>
          <a:off x="87214" y="2570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AB8BB0-4695-2748-80A4-FD0DB3D5E883}">
      <dsp:nvSpPr>
        <dsp:cNvPr id="0" name=""/>
        <dsp:cNvSpPr/>
      </dsp:nvSpPr>
      <dsp:spPr>
        <a:xfrm>
          <a:off x="1007558" y="1371490"/>
          <a:ext cx="7174774"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Risk takers</a:t>
          </a:r>
        </a:p>
      </dsp:txBody>
      <dsp:txXfrm>
        <a:off x="1007558" y="1371490"/>
        <a:ext cx="7174774" cy="686019"/>
      </dsp:txXfrm>
    </dsp:sp>
    <dsp:sp modelId="{32A2C60B-6265-ED42-9B5D-BF3B67AEC9F6}">
      <dsp:nvSpPr>
        <dsp:cNvPr id="0" name=""/>
        <dsp:cNvSpPr/>
      </dsp:nvSpPr>
      <dsp:spPr>
        <a:xfrm>
          <a:off x="578795" y="12857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065B30-1744-B14D-AFA7-54AE39172501}">
      <dsp:nvSpPr>
        <dsp:cNvPr id="0" name=""/>
        <dsp:cNvSpPr/>
      </dsp:nvSpPr>
      <dsp:spPr>
        <a:xfrm>
          <a:off x="1158434" y="2400190"/>
          <a:ext cx="7023898"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Innovators</a:t>
          </a:r>
        </a:p>
      </dsp:txBody>
      <dsp:txXfrm>
        <a:off x="1158434" y="2400190"/>
        <a:ext cx="7023898" cy="686019"/>
      </dsp:txXfrm>
    </dsp:sp>
    <dsp:sp modelId="{FC84882C-7552-5646-855E-F71F66D9FBA0}">
      <dsp:nvSpPr>
        <dsp:cNvPr id="0" name=""/>
        <dsp:cNvSpPr/>
      </dsp:nvSpPr>
      <dsp:spPr>
        <a:xfrm>
          <a:off x="729671" y="23144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B202F-91D6-DD48-A253-DFE751561D3B}">
      <dsp:nvSpPr>
        <dsp:cNvPr id="0" name=""/>
        <dsp:cNvSpPr/>
      </dsp:nvSpPr>
      <dsp:spPr>
        <a:xfrm>
          <a:off x="1007558" y="3428890"/>
          <a:ext cx="7174774"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Skillful orators</a:t>
          </a:r>
        </a:p>
      </dsp:txBody>
      <dsp:txXfrm>
        <a:off x="1007558" y="3428890"/>
        <a:ext cx="7174774" cy="686019"/>
      </dsp:txXfrm>
    </dsp:sp>
    <dsp:sp modelId="{E4FD81A7-A73C-B044-9104-285332034261}">
      <dsp:nvSpPr>
        <dsp:cNvPr id="0" name=""/>
        <dsp:cNvSpPr/>
      </dsp:nvSpPr>
      <dsp:spPr>
        <a:xfrm>
          <a:off x="578795" y="33431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35B5B4-4425-E34B-A908-B205BE2225E0}">
      <dsp:nvSpPr>
        <dsp:cNvPr id="0" name=""/>
        <dsp:cNvSpPr/>
      </dsp:nvSpPr>
      <dsp:spPr>
        <a:xfrm>
          <a:off x="515976" y="4457590"/>
          <a:ext cx="7666355" cy="686019"/>
        </a:xfrm>
        <a:prstGeom prst="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4528" tIns="96520" rIns="96520" bIns="96520" numCol="1" spcCol="1270" anchor="ctr" anchorCtr="0">
          <a:noAutofit/>
        </a:bodyPr>
        <a:lstStyle/>
        <a:p>
          <a:pPr marL="0" lvl="0" indent="0" algn="l" defTabSz="1689100">
            <a:lnSpc>
              <a:spcPct val="90000"/>
            </a:lnSpc>
            <a:spcBef>
              <a:spcPct val="0"/>
            </a:spcBef>
            <a:spcAft>
              <a:spcPct val="35000"/>
            </a:spcAft>
            <a:buNone/>
          </a:pPr>
          <a:r>
            <a:rPr lang="en-US" sz="3800" b="1" kern="1200" dirty="0"/>
            <a:t>Courage to act</a:t>
          </a:r>
        </a:p>
      </dsp:txBody>
      <dsp:txXfrm>
        <a:off x="515976" y="4457590"/>
        <a:ext cx="7666355" cy="686019"/>
      </dsp:txXfrm>
    </dsp:sp>
    <dsp:sp modelId="{CBD0F41C-1AD1-A546-A36D-4050FCB76A7F}">
      <dsp:nvSpPr>
        <dsp:cNvPr id="0" name=""/>
        <dsp:cNvSpPr/>
      </dsp:nvSpPr>
      <dsp:spPr>
        <a:xfrm>
          <a:off x="87214" y="4371837"/>
          <a:ext cx="857524" cy="857524"/>
        </a:xfrm>
        <a:prstGeom prst="ellipse">
          <a:avLst/>
        </a:prstGeom>
        <a:solidFill>
          <a:schemeClr val="accent5">
            <a:lumMod val="40000"/>
            <a:lumOff val="6000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04D11-58C9-F84D-B2E5-1F9F0061A8F4}">
      <dsp:nvSpPr>
        <dsp:cNvPr id="0" name=""/>
        <dsp:cNvSpPr/>
      </dsp:nvSpPr>
      <dsp:spPr>
        <a:xfrm>
          <a:off x="837671" y="0"/>
          <a:ext cx="9493605" cy="60229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211BD-7EFB-D645-A2EA-AF77D4E64813}">
      <dsp:nvSpPr>
        <dsp:cNvPr id="0" name=""/>
        <dsp:cNvSpPr/>
      </dsp:nvSpPr>
      <dsp:spPr>
        <a:xfrm>
          <a:off x="2897" y="1806889"/>
          <a:ext cx="1859762"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Selective listeners</a:t>
          </a:r>
        </a:p>
      </dsp:txBody>
      <dsp:txXfrm>
        <a:off x="93683" y="1897675"/>
        <a:ext cx="1678190" cy="2227613"/>
      </dsp:txXfrm>
    </dsp:sp>
    <dsp:sp modelId="{7B087F57-6038-814F-929D-34013670684B}">
      <dsp:nvSpPr>
        <dsp:cNvPr id="0" name=""/>
        <dsp:cNvSpPr/>
      </dsp:nvSpPr>
      <dsp:spPr>
        <a:xfrm>
          <a:off x="2126067" y="1806889"/>
          <a:ext cx="1743599"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Don’t teach</a:t>
          </a:r>
        </a:p>
      </dsp:txBody>
      <dsp:txXfrm>
        <a:off x="2211182" y="1892004"/>
        <a:ext cx="1573369" cy="2238955"/>
      </dsp:txXfrm>
    </dsp:sp>
    <dsp:sp modelId="{961DEE4B-908F-A64A-ABC2-6D220AED2030}">
      <dsp:nvSpPr>
        <dsp:cNvPr id="0" name=""/>
        <dsp:cNvSpPr/>
      </dsp:nvSpPr>
      <dsp:spPr>
        <a:xfrm>
          <a:off x="4133075" y="1806889"/>
          <a:ext cx="2079065"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Dominate meetings </a:t>
          </a:r>
        </a:p>
      </dsp:txBody>
      <dsp:txXfrm>
        <a:off x="4234567" y="1908381"/>
        <a:ext cx="1876081" cy="2206201"/>
      </dsp:txXfrm>
    </dsp:sp>
    <dsp:sp modelId="{CCC4EF89-B0F6-5A4F-BE97-4F5868BACA91}">
      <dsp:nvSpPr>
        <dsp:cNvPr id="0" name=""/>
        <dsp:cNvSpPr/>
      </dsp:nvSpPr>
      <dsp:spPr>
        <a:xfrm>
          <a:off x="6464605" y="1806889"/>
          <a:ext cx="2488560"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Dominate subordinates</a:t>
          </a:r>
        </a:p>
      </dsp:txBody>
      <dsp:txXfrm>
        <a:off x="6582212" y="1924496"/>
        <a:ext cx="2253346" cy="2173971"/>
      </dsp:txXfrm>
    </dsp:sp>
    <dsp:sp modelId="{9A36BB63-0B22-E745-978D-BAFD564797C9}">
      <dsp:nvSpPr>
        <dsp:cNvPr id="0" name=""/>
        <dsp:cNvSpPr/>
      </dsp:nvSpPr>
      <dsp:spPr>
        <a:xfrm>
          <a:off x="9227518" y="1806889"/>
          <a:ext cx="1938532"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Create pressure</a:t>
          </a:r>
        </a:p>
      </dsp:txBody>
      <dsp:txXfrm>
        <a:off x="9322149" y="1901520"/>
        <a:ext cx="1749270" cy="22199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04D11-58C9-F84D-B2E5-1F9F0061A8F4}">
      <dsp:nvSpPr>
        <dsp:cNvPr id="0" name=""/>
        <dsp:cNvSpPr/>
      </dsp:nvSpPr>
      <dsp:spPr>
        <a:xfrm>
          <a:off x="837671" y="0"/>
          <a:ext cx="9493605" cy="60229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211BD-7EFB-D645-A2EA-AF77D4E64813}">
      <dsp:nvSpPr>
        <dsp:cNvPr id="0" name=""/>
        <dsp:cNvSpPr/>
      </dsp:nvSpPr>
      <dsp:spPr>
        <a:xfrm>
          <a:off x="4193" y="1806889"/>
          <a:ext cx="1906730"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Sensitive</a:t>
          </a:r>
        </a:p>
        <a:p>
          <a:pPr marL="0" lvl="0" indent="0" algn="ctr" defTabSz="1244600">
            <a:lnSpc>
              <a:spcPct val="90000"/>
            </a:lnSpc>
            <a:spcBef>
              <a:spcPct val="0"/>
            </a:spcBef>
            <a:spcAft>
              <a:spcPct val="35000"/>
            </a:spcAft>
            <a:buNone/>
          </a:pPr>
          <a:r>
            <a:rPr lang="en-US" sz="2800" b="1" kern="1200" dirty="0"/>
            <a:t>to criticism</a:t>
          </a:r>
        </a:p>
      </dsp:txBody>
      <dsp:txXfrm>
        <a:off x="97272" y="1899968"/>
        <a:ext cx="1720572" cy="2223027"/>
      </dsp:txXfrm>
    </dsp:sp>
    <dsp:sp modelId="{7B087F57-6038-814F-929D-34013670684B}">
      <dsp:nvSpPr>
        <dsp:cNvPr id="0" name=""/>
        <dsp:cNvSpPr/>
      </dsp:nvSpPr>
      <dsp:spPr>
        <a:xfrm>
          <a:off x="2148973" y="1806889"/>
          <a:ext cx="1921484"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Intolerant of dissent</a:t>
          </a:r>
        </a:p>
      </dsp:txBody>
      <dsp:txXfrm>
        <a:off x="2242772" y="1900688"/>
        <a:ext cx="1733886" cy="2221587"/>
      </dsp:txXfrm>
    </dsp:sp>
    <dsp:sp modelId="{961DEE4B-908F-A64A-ABC2-6D220AED2030}">
      <dsp:nvSpPr>
        <dsp:cNvPr id="0" name=""/>
        <dsp:cNvSpPr/>
      </dsp:nvSpPr>
      <dsp:spPr>
        <a:xfrm>
          <a:off x="4308506" y="1806889"/>
          <a:ext cx="1878907"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Street smarts</a:t>
          </a:r>
        </a:p>
        <a:p>
          <a:pPr marL="0" lvl="0" indent="0" algn="ctr" defTabSz="1244600">
            <a:lnSpc>
              <a:spcPct val="90000"/>
            </a:lnSpc>
            <a:spcBef>
              <a:spcPct val="0"/>
            </a:spcBef>
            <a:spcAft>
              <a:spcPct val="35000"/>
            </a:spcAft>
            <a:buNone/>
          </a:pPr>
          <a:r>
            <a:rPr lang="en-US" sz="2800" b="1" kern="1200" dirty="0"/>
            <a:t>Vs.</a:t>
          </a:r>
        </a:p>
        <a:p>
          <a:pPr marL="0" lvl="0" indent="0" algn="ctr" defTabSz="1244600">
            <a:lnSpc>
              <a:spcPct val="90000"/>
            </a:lnSpc>
            <a:spcBef>
              <a:spcPct val="0"/>
            </a:spcBef>
            <a:spcAft>
              <a:spcPct val="35000"/>
            </a:spcAft>
            <a:buNone/>
          </a:pPr>
          <a:r>
            <a:rPr lang="en-US" sz="2800" b="1" kern="1200" dirty="0"/>
            <a:t>empathy </a:t>
          </a:r>
        </a:p>
      </dsp:txBody>
      <dsp:txXfrm>
        <a:off x="4400227" y="1898610"/>
        <a:ext cx="1695465" cy="2225743"/>
      </dsp:txXfrm>
    </dsp:sp>
    <dsp:sp modelId="{CCC4EF89-B0F6-5A4F-BE97-4F5868BACA91}">
      <dsp:nvSpPr>
        <dsp:cNvPr id="0" name=""/>
        <dsp:cNvSpPr/>
      </dsp:nvSpPr>
      <dsp:spPr>
        <a:xfrm>
          <a:off x="6415572" y="1806889"/>
          <a:ext cx="2248978"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Don’t learn from others</a:t>
          </a:r>
        </a:p>
      </dsp:txBody>
      <dsp:txXfrm>
        <a:off x="6525358" y="1916675"/>
        <a:ext cx="2029406" cy="2189613"/>
      </dsp:txXfrm>
    </dsp:sp>
    <dsp:sp modelId="{9A36BB63-0B22-E745-978D-BAFD564797C9}">
      <dsp:nvSpPr>
        <dsp:cNvPr id="0" name=""/>
        <dsp:cNvSpPr/>
      </dsp:nvSpPr>
      <dsp:spPr>
        <a:xfrm>
          <a:off x="8912491" y="1806889"/>
          <a:ext cx="2252263" cy="2409185"/>
        </a:xfrm>
        <a:prstGeom prst="roundRect">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Narcissism increases with</a:t>
          </a:r>
        </a:p>
        <a:p>
          <a:pPr marL="0" lvl="0" indent="0" algn="ctr" defTabSz="1244600">
            <a:lnSpc>
              <a:spcPct val="90000"/>
            </a:lnSpc>
            <a:spcBef>
              <a:spcPct val="0"/>
            </a:spcBef>
            <a:spcAft>
              <a:spcPct val="35000"/>
            </a:spcAft>
            <a:buNone/>
          </a:pPr>
          <a:r>
            <a:rPr lang="en-US" sz="2800" b="1" kern="1200" dirty="0"/>
            <a:t>success</a:t>
          </a:r>
        </a:p>
      </dsp:txBody>
      <dsp:txXfrm>
        <a:off x="9022437" y="1916835"/>
        <a:ext cx="2032371" cy="21892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86D6-3DF2-9741-A6C6-46AFA2395AD7}">
      <dsp:nvSpPr>
        <dsp:cNvPr id="0" name=""/>
        <dsp:cNvSpPr/>
      </dsp:nvSpPr>
      <dsp:spPr>
        <a:xfrm>
          <a:off x="26773" y="1168226"/>
          <a:ext cx="2630793" cy="1732919"/>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More companies seeking narcistic leaders</a:t>
          </a:r>
        </a:p>
      </dsp:txBody>
      <dsp:txXfrm>
        <a:off x="412044" y="1422006"/>
        <a:ext cx="1860251" cy="1225359"/>
      </dsp:txXfrm>
    </dsp:sp>
    <dsp:sp modelId="{07A8D955-9C06-C24A-9996-546F1226DACD}">
      <dsp:nvSpPr>
        <dsp:cNvPr id="0" name=""/>
        <dsp:cNvSpPr/>
      </dsp:nvSpPr>
      <dsp:spPr>
        <a:xfrm>
          <a:off x="1023791" y="2983180"/>
          <a:ext cx="585961" cy="585961"/>
        </a:xfrm>
        <a:prstGeom prst="mathPlus">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b="1" kern="1200" dirty="0"/>
        </a:p>
      </dsp:txBody>
      <dsp:txXfrm>
        <a:off x="1101460" y="3207251"/>
        <a:ext cx="430623" cy="137819"/>
      </dsp:txXfrm>
    </dsp:sp>
    <dsp:sp modelId="{0140A99A-5DE7-3840-8793-72C72D8CA683}">
      <dsp:nvSpPr>
        <dsp:cNvPr id="0" name=""/>
        <dsp:cNvSpPr/>
      </dsp:nvSpPr>
      <dsp:spPr>
        <a:xfrm>
          <a:off x="14553" y="3651176"/>
          <a:ext cx="2604435" cy="1153888"/>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No substitute for innovators</a:t>
          </a:r>
        </a:p>
      </dsp:txBody>
      <dsp:txXfrm>
        <a:off x="395964" y="3820159"/>
        <a:ext cx="1841613" cy="815922"/>
      </dsp:txXfrm>
    </dsp:sp>
    <dsp:sp modelId="{88F885FD-4488-CC46-BEBC-541EBF7902DF}">
      <dsp:nvSpPr>
        <dsp:cNvPr id="0" name=""/>
        <dsp:cNvSpPr/>
      </dsp:nvSpPr>
      <dsp:spPr>
        <a:xfrm rot="21591241">
          <a:off x="2295207" y="3128522"/>
          <a:ext cx="811299" cy="375823"/>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dirty="0"/>
        </a:p>
      </dsp:txBody>
      <dsp:txXfrm>
        <a:off x="2295207" y="3203831"/>
        <a:ext cx="698552" cy="225493"/>
      </dsp:txXfrm>
    </dsp:sp>
    <dsp:sp modelId="{994BA425-A5EE-9340-BECB-384034D06CD4}">
      <dsp:nvSpPr>
        <dsp:cNvPr id="0" name=""/>
        <dsp:cNvSpPr/>
      </dsp:nvSpPr>
      <dsp:spPr>
        <a:xfrm>
          <a:off x="3238335" y="2076628"/>
          <a:ext cx="2531695" cy="2020555"/>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Anticipate future</a:t>
          </a:r>
        </a:p>
      </dsp:txBody>
      <dsp:txXfrm>
        <a:off x="3609093" y="2372531"/>
        <a:ext cx="1790179" cy="14287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786D6-3DF2-9741-A6C6-46AFA2395AD7}">
      <dsp:nvSpPr>
        <dsp:cNvPr id="0" name=""/>
        <dsp:cNvSpPr/>
      </dsp:nvSpPr>
      <dsp:spPr>
        <a:xfrm>
          <a:off x="79372" y="840285"/>
          <a:ext cx="1737882" cy="1352567"/>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Can Self</a:t>
          </a:r>
        </a:p>
        <a:p>
          <a:pPr marL="0" lvl="0" indent="0" algn="ctr" defTabSz="1066800">
            <a:lnSpc>
              <a:spcPct val="90000"/>
            </a:lnSpc>
            <a:spcBef>
              <a:spcPct val="0"/>
            </a:spcBef>
            <a:spcAft>
              <a:spcPct val="35000"/>
            </a:spcAft>
            <a:buNone/>
          </a:pPr>
          <a:r>
            <a:rPr lang="en-US" sz="2400" b="1" kern="1200" dirty="0"/>
            <a:t>Destruct</a:t>
          </a:r>
        </a:p>
      </dsp:txBody>
      <dsp:txXfrm>
        <a:off x="333879" y="1038364"/>
        <a:ext cx="1228868" cy="956409"/>
      </dsp:txXfrm>
    </dsp:sp>
    <dsp:sp modelId="{07A8D955-9C06-C24A-9996-546F1226DACD}">
      <dsp:nvSpPr>
        <dsp:cNvPr id="0" name=""/>
        <dsp:cNvSpPr/>
      </dsp:nvSpPr>
      <dsp:spPr>
        <a:xfrm>
          <a:off x="734657" y="2582791"/>
          <a:ext cx="664810" cy="664810"/>
        </a:xfrm>
        <a:prstGeom prst="mathPlus">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p>
      </dsp:txBody>
      <dsp:txXfrm>
        <a:off x="822778" y="2837014"/>
        <a:ext cx="488568" cy="156364"/>
      </dsp:txXfrm>
    </dsp:sp>
    <dsp:sp modelId="{0140A99A-5DE7-3840-8793-72C72D8CA683}">
      <dsp:nvSpPr>
        <dsp:cNvPr id="0" name=""/>
        <dsp:cNvSpPr/>
      </dsp:nvSpPr>
      <dsp:spPr>
        <a:xfrm>
          <a:off x="0" y="3348843"/>
          <a:ext cx="2131392" cy="1691368"/>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Lead Company</a:t>
          </a:r>
        </a:p>
        <a:p>
          <a:pPr marL="0" lvl="0" indent="0" algn="ctr" defTabSz="1066800">
            <a:lnSpc>
              <a:spcPct val="90000"/>
            </a:lnSpc>
            <a:spcBef>
              <a:spcPct val="0"/>
            </a:spcBef>
            <a:spcAft>
              <a:spcPct val="35000"/>
            </a:spcAft>
            <a:buNone/>
          </a:pPr>
          <a:r>
            <a:rPr lang="en-US" sz="2400" b="1" kern="1200" dirty="0"/>
            <a:t>Astray</a:t>
          </a:r>
        </a:p>
      </dsp:txBody>
      <dsp:txXfrm>
        <a:off x="312135" y="3596538"/>
        <a:ext cx="1507122" cy="1195978"/>
      </dsp:txXfrm>
    </dsp:sp>
    <dsp:sp modelId="{88F885FD-4488-CC46-BEBC-541EBF7902DF}">
      <dsp:nvSpPr>
        <dsp:cNvPr id="0" name=""/>
        <dsp:cNvSpPr/>
      </dsp:nvSpPr>
      <dsp:spPr>
        <a:xfrm rot="302">
          <a:off x="1797299" y="2790834"/>
          <a:ext cx="804504" cy="384574"/>
        </a:xfrm>
        <a:prstGeom prs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dirty="0"/>
        </a:p>
      </dsp:txBody>
      <dsp:txXfrm>
        <a:off x="1797299" y="2867744"/>
        <a:ext cx="689132" cy="230744"/>
      </dsp:txXfrm>
    </dsp:sp>
    <dsp:sp modelId="{994BA425-A5EE-9340-BECB-384034D06CD4}">
      <dsp:nvSpPr>
        <dsp:cNvPr id="0" name=""/>
        <dsp:cNvSpPr/>
      </dsp:nvSpPr>
      <dsp:spPr>
        <a:xfrm>
          <a:off x="2713209" y="1760257"/>
          <a:ext cx="2292448" cy="2292448"/>
        </a:xfrm>
        <a:prstGeom prst="ellipse">
          <a:avLst/>
        </a:prstGeom>
        <a:solidFill>
          <a:srgbClr val="00206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t>Out of place in tranquil times</a:t>
          </a:r>
        </a:p>
      </dsp:txBody>
      <dsp:txXfrm>
        <a:off x="3048930" y="2095978"/>
        <a:ext cx="1621006" cy="162100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7.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A07F0-9E25-0F4C-82DB-004DC487C9A2}" type="datetimeFigureOut">
              <a:rPr lang="en-US" smtClean="0"/>
              <a:t>10/28/24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E2642-DFFD-2E46-88C6-8694176DE0F1}" type="slidenum">
              <a:rPr lang="en-US" smtClean="0"/>
              <a:t>‹#›</a:t>
            </a:fld>
            <a:endParaRPr lang="en-US"/>
          </a:p>
        </p:txBody>
      </p:sp>
    </p:spTree>
    <p:extLst>
      <p:ext uri="{BB962C8B-B14F-4D97-AF65-F5344CB8AC3E}">
        <p14:creationId xmlns:p14="http://schemas.microsoft.com/office/powerpoint/2010/main" val="3595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8FE2642-DFFD-2E46-88C6-8694176DE0F1}" type="slidenum">
              <a:rPr lang="en-US" smtClean="0"/>
              <a:t>1</a:t>
            </a:fld>
            <a:endParaRPr lang="en-US" dirty="0"/>
          </a:p>
        </p:txBody>
      </p:sp>
      <p:sp>
        <p:nvSpPr>
          <p:cNvPr id="6" name="Notes Placeholder 5">
            <a:extLst>
              <a:ext uri="{FF2B5EF4-FFF2-40B4-BE49-F238E27FC236}">
                <a16:creationId xmlns:a16="http://schemas.microsoft.com/office/drawing/2014/main" id="{D79F337A-B091-ADAF-600E-1D8E9FD6D2E7}"/>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82863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10</a:t>
            </a:fld>
            <a:endParaRPr lang="en-US" dirty="0"/>
          </a:p>
        </p:txBody>
      </p:sp>
    </p:spTree>
    <p:extLst>
      <p:ext uri="{BB962C8B-B14F-4D97-AF65-F5344CB8AC3E}">
        <p14:creationId xmlns:p14="http://schemas.microsoft.com/office/powerpoint/2010/main" val="23724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11</a:t>
            </a:fld>
            <a:endParaRPr lang="en-US" dirty="0"/>
          </a:p>
        </p:txBody>
      </p:sp>
    </p:spTree>
    <p:extLst>
      <p:ext uri="{BB962C8B-B14F-4D97-AF65-F5344CB8AC3E}">
        <p14:creationId xmlns:p14="http://schemas.microsoft.com/office/powerpoint/2010/main" val="26134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12</a:t>
            </a:fld>
            <a:endParaRPr lang="en-US" dirty="0"/>
          </a:p>
        </p:txBody>
      </p:sp>
    </p:spTree>
    <p:extLst>
      <p:ext uri="{BB962C8B-B14F-4D97-AF65-F5344CB8AC3E}">
        <p14:creationId xmlns:p14="http://schemas.microsoft.com/office/powerpoint/2010/main" val="2297871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13</a:t>
            </a:fld>
            <a:endParaRPr lang="en-US" dirty="0"/>
          </a:p>
        </p:txBody>
      </p:sp>
    </p:spTree>
    <p:extLst>
      <p:ext uri="{BB962C8B-B14F-4D97-AF65-F5344CB8AC3E}">
        <p14:creationId xmlns:p14="http://schemas.microsoft.com/office/powerpoint/2010/main" val="61857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E2642-DFFD-2E46-88C6-8694176DE0F1}" type="slidenum">
              <a:rPr lang="en-US" smtClean="0"/>
              <a:t>14</a:t>
            </a:fld>
            <a:endParaRPr lang="en-US"/>
          </a:p>
        </p:txBody>
      </p:sp>
    </p:spTree>
    <p:extLst>
      <p:ext uri="{BB962C8B-B14F-4D97-AF65-F5344CB8AC3E}">
        <p14:creationId xmlns:p14="http://schemas.microsoft.com/office/powerpoint/2010/main" val="186685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15</a:t>
            </a:fld>
            <a:endParaRPr lang="en-US" dirty="0"/>
          </a:p>
        </p:txBody>
      </p:sp>
    </p:spTree>
    <p:extLst>
      <p:ext uri="{BB962C8B-B14F-4D97-AF65-F5344CB8AC3E}">
        <p14:creationId xmlns:p14="http://schemas.microsoft.com/office/powerpoint/2010/main" val="1976093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16</a:t>
            </a:fld>
            <a:endParaRPr lang="en-US" dirty="0"/>
          </a:p>
        </p:txBody>
      </p:sp>
    </p:spTree>
    <p:extLst>
      <p:ext uri="{BB962C8B-B14F-4D97-AF65-F5344CB8AC3E}">
        <p14:creationId xmlns:p14="http://schemas.microsoft.com/office/powerpoint/2010/main" val="395158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17</a:t>
            </a:fld>
            <a:endParaRPr lang="en-US" dirty="0"/>
          </a:p>
        </p:txBody>
      </p:sp>
    </p:spTree>
    <p:extLst>
      <p:ext uri="{BB962C8B-B14F-4D97-AF65-F5344CB8AC3E}">
        <p14:creationId xmlns:p14="http://schemas.microsoft.com/office/powerpoint/2010/main" val="106619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18</a:t>
            </a:fld>
            <a:endParaRPr lang="en-US" dirty="0"/>
          </a:p>
        </p:txBody>
      </p:sp>
    </p:spTree>
    <p:extLst>
      <p:ext uri="{BB962C8B-B14F-4D97-AF65-F5344CB8AC3E}">
        <p14:creationId xmlns:p14="http://schemas.microsoft.com/office/powerpoint/2010/main" val="264205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19</a:t>
            </a:fld>
            <a:endParaRPr lang="en-US" dirty="0"/>
          </a:p>
        </p:txBody>
      </p:sp>
    </p:spTree>
    <p:extLst>
      <p:ext uri="{BB962C8B-B14F-4D97-AF65-F5344CB8AC3E}">
        <p14:creationId xmlns:p14="http://schemas.microsoft.com/office/powerpoint/2010/main" val="406135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latin typeface="Open Sans" panose="020B0606030504020204" pitchFamily="34" charset="0"/>
              </a:rPr>
              <a:t>The noun </a:t>
            </a:r>
            <a:r>
              <a:rPr lang="en-US" i="1" dirty="0">
                <a:solidFill>
                  <a:srgbClr val="333333"/>
                </a:solidFill>
                <a:latin typeface="Open Sans" panose="020B0606030504020204" pitchFamily="34" charset="0"/>
              </a:rPr>
              <a:t>narcissist</a:t>
            </a:r>
            <a:r>
              <a:rPr lang="en-US" dirty="0">
                <a:solidFill>
                  <a:srgbClr val="333333"/>
                </a:solidFill>
                <a:latin typeface="Open Sans" panose="020B0606030504020204" pitchFamily="34" charset="0"/>
              </a:rPr>
              <a:t> refers to someone intensely concerned with only his or her own self or interests and who seems to forget that others exist</a:t>
            </a:r>
          </a:p>
          <a:p>
            <a:endParaRPr lang="en-US" dirty="0">
              <a:solidFill>
                <a:srgbClr val="333333"/>
              </a:solidFill>
              <a:latin typeface="Open Sans" panose="020B0606030504020204" pitchFamily="34" charset="0"/>
            </a:endParaRPr>
          </a:p>
          <a:p>
            <a:r>
              <a:rPr lang="en-US" dirty="0">
                <a:solidFill>
                  <a:srgbClr val="333333"/>
                </a:solidFill>
                <a:latin typeface="Open Sans" panose="020B0606030504020204" pitchFamily="34" charset="0"/>
              </a:rPr>
              <a:t>.its </a:t>
            </a:r>
            <a:r>
              <a:rPr lang="en-US" b="0" i="0" u="none" strike="noStrike" dirty="0">
                <a:solidFill>
                  <a:srgbClr val="333333"/>
                </a:solidFill>
                <a:effectLst/>
                <a:latin typeface="Open Sans" panose="020B0606030504020204" pitchFamily="34" charset="0"/>
              </a:rPr>
              <a:t>origin is from Greek mythology. </a:t>
            </a:r>
            <a:r>
              <a:rPr lang="en-US" b="0" i="1" u="none" strike="noStrike" dirty="0">
                <a:solidFill>
                  <a:srgbClr val="333333"/>
                </a:solidFill>
                <a:effectLst/>
                <a:latin typeface="Open Sans" panose="020B0606030504020204" pitchFamily="34" charset="0"/>
              </a:rPr>
              <a:t>Narcissus</a:t>
            </a:r>
            <a:r>
              <a:rPr lang="en-US" b="0" i="0" u="none" strike="noStrike" dirty="0">
                <a:solidFill>
                  <a:srgbClr val="333333"/>
                </a:solidFill>
                <a:effectLst/>
                <a:latin typeface="Open Sans" panose="020B0606030504020204" pitchFamily="34" charset="0"/>
              </a:rPr>
              <a:t> was a hunter who was exceptionally beautiful and also just as proud of his looks, ignoring other people around him. He was punished by the gods by falling in love with his own reflection in a pool of water. Not realizing it was himself he loved, he eventually died from unrequited love. </a:t>
            </a:r>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a:t>
            </a:fld>
            <a:endParaRPr lang="en-US"/>
          </a:p>
        </p:txBody>
      </p:sp>
    </p:spTree>
    <p:extLst>
      <p:ext uri="{BB962C8B-B14F-4D97-AF65-F5344CB8AC3E}">
        <p14:creationId xmlns:p14="http://schemas.microsoft.com/office/powerpoint/2010/main" val="574974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20</a:t>
            </a:fld>
            <a:endParaRPr lang="en-US" dirty="0"/>
          </a:p>
        </p:txBody>
      </p:sp>
    </p:spTree>
    <p:extLst>
      <p:ext uri="{BB962C8B-B14F-4D97-AF65-F5344CB8AC3E}">
        <p14:creationId xmlns:p14="http://schemas.microsoft.com/office/powerpoint/2010/main" val="326462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E2642-DFFD-2E46-88C6-8694176DE0F1}" type="slidenum">
              <a:rPr lang="en-US" smtClean="0"/>
              <a:t>21</a:t>
            </a:fld>
            <a:endParaRPr lang="en-US"/>
          </a:p>
        </p:txBody>
      </p:sp>
    </p:spTree>
    <p:extLst>
      <p:ext uri="{BB962C8B-B14F-4D97-AF65-F5344CB8AC3E}">
        <p14:creationId xmlns:p14="http://schemas.microsoft.com/office/powerpoint/2010/main" val="2102652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A2A2A"/>
                </a:solidFill>
              </a:rPr>
              <a:t>Servant Leadership is not </a:t>
            </a:r>
            <a:r>
              <a:rPr lang="en-US" b="0" i="0" u="none" strike="noStrike" dirty="0">
                <a:solidFill>
                  <a:srgbClr val="2A2A2A"/>
                </a:solidFill>
                <a:effectLst/>
              </a:rPr>
              <a:t> only about management style, but it is also an ideology dedicated to the development of an altruistic culture with a focus on organizational success. The idea is that, as employees experience managers who are compassionate and involved in employee development and corporate growth and excellence, those principles will rub off and develop future leaders and further success.</a:t>
            </a:r>
          </a:p>
          <a:p>
            <a:endParaRPr lang="en-US" dirty="0">
              <a:solidFill>
                <a:srgbClr val="2A2A2A"/>
              </a:solidFill>
            </a:endParaRPr>
          </a:p>
          <a:p>
            <a:r>
              <a:rPr lang="en-US" sz="1200" b="1" i="1" dirty="0">
                <a:solidFill>
                  <a:srgbClr val="002060"/>
                </a:solidFill>
              </a:rPr>
              <a:t>Altruism is about selflessness, but not always self-sacrifice</a:t>
            </a:r>
          </a:p>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22</a:t>
            </a:fld>
            <a:endParaRPr lang="en-US" dirty="0"/>
          </a:p>
        </p:txBody>
      </p:sp>
    </p:spTree>
    <p:extLst>
      <p:ext uri="{BB962C8B-B14F-4D97-AF65-F5344CB8AC3E}">
        <p14:creationId xmlns:p14="http://schemas.microsoft.com/office/powerpoint/2010/main" val="1586328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23</a:t>
            </a:fld>
            <a:endParaRPr lang="en-US" dirty="0"/>
          </a:p>
        </p:txBody>
      </p:sp>
    </p:spTree>
    <p:extLst>
      <p:ext uri="{BB962C8B-B14F-4D97-AF65-F5344CB8AC3E}">
        <p14:creationId xmlns:p14="http://schemas.microsoft.com/office/powerpoint/2010/main" val="2325081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24</a:t>
            </a:fld>
            <a:endParaRPr lang="en-US" dirty="0"/>
          </a:p>
        </p:txBody>
      </p:sp>
    </p:spTree>
    <p:extLst>
      <p:ext uri="{BB962C8B-B14F-4D97-AF65-F5344CB8AC3E}">
        <p14:creationId xmlns:p14="http://schemas.microsoft.com/office/powerpoint/2010/main" val="96360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25</a:t>
            </a:fld>
            <a:endParaRPr lang="en-US" dirty="0"/>
          </a:p>
        </p:txBody>
      </p:sp>
    </p:spTree>
    <p:extLst>
      <p:ext uri="{BB962C8B-B14F-4D97-AF65-F5344CB8AC3E}">
        <p14:creationId xmlns:p14="http://schemas.microsoft.com/office/powerpoint/2010/main" val="141244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26</a:t>
            </a:fld>
            <a:endParaRPr lang="en-US" dirty="0"/>
          </a:p>
        </p:txBody>
      </p:sp>
    </p:spTree>
    <p:extLst>
      <p:ext uri="{BB962C8B-B14F-4D97-AF65-F5344CB8AC3E}">
        <p14:creationId xmlns:p14="http://schemas.microsoft.com/office/powerpoint/2010/main" val="213387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666666"/>
                </a:solidFill>
                <a:effectLst/>
                <a:latin typeface="Helvetica Neue" panose="02000503000000020004" pitchFamily="2" charset="0"/>
              </a:rPr>
              <a:t>So what is the “happy medium.” ? I think its to understand that altruism is not possible in most of our environments of work. We have to remember that our followers are essential for reaching our goals and objectives. Our followers deserve a leader that is in tune with their feelings, growth and professional/personal wellbeing with the understanding that there are goals in place that need to be addressed and the organizational well being depends on those goals.</a:t>
            </a:r>
          </a:p>
          <a:p>
            <a:pPr algn="l"/>
            <a:r>
              <a:rPr lang="en-US" b="0" i="0" u="none" strike="noStrike" dirty="0">
                <a:solidFill>
                  <a:srgbClr val="666666"/>
                </a:solidFill>
                <a:effectLst/>
                <a:latin typeface="Helvetica Neue" panose="02000503000000020004" pitchFamily="2" charset="0"/>
              </a:rPr>
              <a:t>Northouse (2016) makes a good point when talking about the strengths of servant leadership when he said that servant leadership is centralized around altruism. I agree that it is “centered” around altruism, putting followers needs first, is altruistic in nature and I think it is essential but, we have to ask ourselves why are catering to our followers? Because we want them to complete a goal. The personal aspect of altruism as it relates to the follower is essential, but we cannot say that its overall goal is altruism.</a:t>
            </a:r>
          </a:p>
          <a:p>
            <a:pPr algn="l"/>
            <a:r>
              <a:rPr lang="en-US" b="0" i="0" u="none" strike="noStrike" dirty="0">
                <a:solidFill>
                  <a:srgbClr val="666666"/>
                </a:solidFill>
                <a:effectLst/>
                <a:latin typeface="Helvetica Neue" panose="02000503000000020004" pitchFamily="2" charset="0"/>
              </a:rPr>
              <a:t>To conclude, altruism, in my opinion, is not feasible in most contexts of life including work and leadership but, if there were one style that was closest to the ideal of altruism it would be the servant leadership style.</a:t>
            </a:r>
          </a:p>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27</a:t>
            </a:fld>
            <a:endParaRPr lang="en-US" dirty="0"/>
          </a:p>
        </p:txBody>
      </p:sp>
    </p:spTree>
    <p:extLst>
      <p:ext uri="{BB962C8B-B14F-4D97-AF65-F5344CB8AC3E}">
        <p14:creationId xmlns:p14="http://schemas.microsoft.com/office/powerpoint/2010/main" val="2411118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666666"/>
                </a:solidFill>
                <a:effectLst/>
                <a:latin typeface="Helvetica Neue" panose="02000503000000020004" pitchFamily="2" charset="0"/>
              </a:rPr>
              <a:t>So what is the “happy medium.” ? I think its to understand that altruism is not possible in most of our environments of work. We have to remember that our followers are essential for reaching our goals and objectives. Our followers deserve a leader that is in tune with their feelings, growth and professional/personal wellbeing with the understanding that there are goals in place that need to be addressed and the organizational well being depends on those goals.</a:t>
            </a:r>
          </a:p>
          <a:p>
            <a:pPr algn="l"/>
            <a:r>
              <a:rPr lang="en-US" b="0" i="0" u="none" strike="noStrike" dirty="0">
                <a:solidFill>
                  <a:srgbClr val="666666"/>
                </a:solidFill>
                <a:effectLst/>
                <a:latin typeface="Helvetica Neue" panose="02000503000000020004" pitchFamily="2" charset="0"/>
              </a:rPr>
              <a:t> a good point when talking about the strengths of servant leadership </a:t>
            </a:r>
            <a:r>
              <a:rPr lang="en-US" dirty="0">
                <a:solidFill>
                  <a:srgbClr val="666666"/>
                </a:solidFill>
                <a:latin typeface="Helvetica Neue" panose="02000503000000020004" pitchFamily="2" charset="0"/>
              </a:rPr>
              <a:t>is</a:t>
            </a:r>
            <a:r>
              <a:rPr lang="en-US" b="0" i="0" u="none" strike="noStrike" dirty="0">
                <a:solidFill>
                  <a:srgbClr val="666666"/>
                </a:solidFill>
                <a:effectLst/>
                <a:latin typeface="Helvetica Neue" panose="02000503000000020004" pitchFamily="2" charset="0"/>
              </a:rPr>
              <a:t>  that servant leadership is centralized around altruism. I agree that it is “centered” around altruism, putting followers needs first, is altruistic in nature and I think it is essential but, we have to ask ourselves why are catering to our followers? Because we want them to complete a goal. The personal aspect of altruism as it relates to the follower is essential, but we cannot say that its overall goal is altruism.</a:t>
            </a:r>
          </a:p>
          <a:p>
            <a:pPr algn="l"/>
            <a:r>
              <a:rPr lang="en-US" b="0" i="0" u="none" strike="noStrike" dirty="0">
                <a:solidFill>
                  <a:srgbClr val="666666"/>
                </a:solidFill>
                <a:effectLst/>
                <a:latin typeface="Helvetica Neue" panose="02000503000000020004" pitchFamily="2" charset="0"/>
              </a:rPr>
              <a:t>To conclude, altruism, in my opinion, is not feasible in most contexts of life including work and leadership but, if there were one style that was closest to the ideal of altruism it would be the servant leadership style.</a:t>
            </a:r>
          </a:p>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28</a:t>
            </a:fld>
            <a:endParaRPr lang="en-US" dirty="0"/>
          </a:p>
        </p:txBody>
      </p:sp>
    </p:spTree>
    <p:extLst>
      <p:ext uri="{BB962C8B-B14F-4D97-AF65-F5344CB8AC3E}">
        <p14:creationId xmlns:p14="http://schemas.microsoft.com/office/powerpoint/2010/main" val="3154945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will end where we started… and that is that coaches and mentors are invaluable in the lessons they can teach….I was planning on saving this to the end of the discussion today, but I think it is worth noting early here that Coaching is important to all parts of our lives. Father Nathan as many of you know just published his first book… and the title is appropriate to todays discussion on Coaching and mentoring.. The book is Coached by Saint Paul, lessons ion transformation and in general follows Fathers </a:t>
            </a:r>
            <a:r>
              <a:rPr lang="en-US" dirty="0" err="1"/>
              <a:t>audeo</a:t>
            </a:r>
            <a:r>
              <a:rPr lang="en-US" dirty="0"/>
              <a:t> methodology of leadership…..with St Paul as the Coach….  We can learn many great coaching lessons from historically great coaches and in this case saints…. But in todays business world we generally think of a coach as a supervisor a manager, an executive, owner or sometimes someone external to our business but that has great experience and insight…. Someone that we can </a:t>
            </a:r>
            <a:r>
              <a:rPr lang="en-US" dirty="0" err="1"/>
              <a:t>activelyy</a:t>
            </a:r>
            <a:r>
              <a:rPr lang="en-US" dirty="0"/>
              <a:t> connect with to guide us to greater success and productivity. </a:t>
            </a:r>
          </a:p>
        </p:txBody>
      </p:sp>
      <p:sp>
        <p:nvSpPr>
          <p:cNvPr id="4" name="Slide Number Placeholder 3"/>
          <p:cNvSpPr>
            <a:spLocks noGrp="1"/>
          </p:cNvSpPr>
          <p:nvPr>
            <p:ph type="sldNum" sz="quarter" idx="5"/>
          </p:nvPr>
        </p:nvSpPr>
        <p:spPr/>
        <p:txBody>
          <a:bodyPr/>
          <a:lstStyle/>
          <a:p>
            <a:fld id="{38FE2642-DFFD-2E46-88C6-8694176DE0F1}" type="slidenum">
              <a:rPr lang="en-US" smtClean="0"/>
              <a:t>29</a:t>
            </a:fld>
            <a:endParaRPr lang="en-US"/>
          </a:p>
        </p:txBody>
      </p:sp>
    </p:spTree>
    <p:extLst>
      <p:ext uri="{BB962C8B-B14F-4D97-AF65-F5344CB8AC3E}">
        <p14:creationId xmlns:p14="http://schemas.microsoft.com/office/powerpoint/2010/main" val="128379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E2642-DFFD-2E46-88C6-8694176DE0F1}" type="slidenum">
              <a:rPr lang="en-US" smtClean="0"/>
              <a:t>3</a:t>
            </a:fld>
            <a:endParaRPr lang="en-US"/>
          </a:p>
        </p:txBody>
      </p:sp>
    </p:spTree>
    <p:extLst>
      <p:ext uri="{BB962C8B-B14F-4D97-AF65-F5344CB8AC3E}">
        <p14:creationId xmlns:p14="http://schemas.microsoft.com/office/powerpoint/2010/main" val="162285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E2642-DFFD-2E46-88C6-8694176DE0F1}" type="slidenum">
              <a:rPr lang="en-US" smtClean="0"/>
              <a:t>4</a:t>
            </a:fld>
            <a:endParaRPr lang="en-US"/>
          </a:p>
        </p:txBody>
      </p:sp>
    </p:spTree>
    <p:extLst>
      <p:ext uri="{BB962C8B-B14F-4D97-AF65-F5344CB8AC3E}">
        <p14:creationId xmlns:p14="http://schemas.microsoft.com/office/powerpoint/2010/main" val="419756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E2642-DFFD-2E46-88C6-8694176DE0F1}" type="slidenum">
              <a:rPr lang="en-US" smtClean="0"/>
              <a:t>5</a:t>
            </a:fld>
            <a:endParaRPr lang="en-US"/>
          </a:p>
        </p:txBody>
      </p:sp>
    </p:spTree>
    <p:extLst>
      <p:ext uri="{BB962C8B-B14F-4D97-AF65-F5344CB8AC3E}">
        <p14:creationId xmlns:p14="http://schemas.microsoft.com/office/powerpoint/2010/main" val="5537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6</a:t>
            </a:fld>
            <a:endParaRPr lang="en-US" dirty="0"/>
          </a:p>
        </p:txBody>
      </p:sp>
    </p:spTree>
    <p:extLst>
      <p:ext uri="{BB962C8B-B14F-4D97-AF65-F5344CB8AC3E}">
        <p14:creationId xmlns:p14="http://schemas.microsoft.com/office/powerpoint/2010/main" val="272638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FE2642-DFFD-2E46-88C6-8694176DE0F1}" type="slidenum">
              <a:rPr lang="en-US" smtClean="0"/>
              <a:t>7</a:t>
            </a:fld>
            <a:endParaRPr lang="en-US"/>
          </a:p>
        </p:txBody>
      </p:sp>
    </p:spTree>
    <p:extLst>
      <p:ext uri="{BB962C8B-B14F-4D97-AF65-F5344CB8AC3E}">
        <p14:creationId xmlns:p14="http://schemas.microsoft.com/office/powerpoint/2010/main" val="266062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8</a:t>
            </a:fld>
            <a:endParaRPr lang="en-US" dirty="0"/>
          </a:p>
        </p:txBody>
      </p:sp>
    </p:spTree>
    <p:extLst>
      <p:ext uri="{BB962C8B-B14F-4D97-AF65-F5344CB8AC3E}">
        <p14:creationId xmlns:p14="http://schemas.microsoft.com/office/powerpoint/2010/main" val="355313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9</a:t>
            </a:fld>
            <a:endParaRPr lang="en-US" dirty="0"/>
          </a:p>
        </p:txBody>
      </p:sp>
    </p:spTree>
    <p:extLst>
      <p:ext uri="{BB962C8B-B14F-4D97-AF65-F5344CB8AC3E}">
        <p14:creationId xmlns:p14="http://schemas.microsoft.com/office/powerpoint/2010/main" val="322090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29A9EF2-430D-E843-B796-BEE7C3E12352}" type="datetime1">
              <a:rPr lang="en-US" smtClean="0"/>
              <a:t>10/28/24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782706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82BEC-846C-AB48-B78F-ACB22DD04495}" type="datetime1">
              <a:rPr lang="en-US" smtClean="0"/>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3196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61A87-A082-A34A-A786-70E49E1BA7A3}" type="datetime1">
              <a:rPr lang="en-US" smtClean="0"/>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1151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1BDE1-A17C-6742-9280-0B7A95839C50}" type="datetime1">
              <a:rPr lang="en-US" smtClean="0"/>
              <a:t>10/28/24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3600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5E43A6C-7825-BC4F-91BA-4428318AFEE0}" type="datetime1">
              <a:rPr lang="en-US" smtClean="0"/>
              <a:t>10/28/24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276063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7E0ED-866E-8E40-8A12-51E2A31BEFFD}" type="datetime1">
              <a:rPr lang="en-US" smtClean="0"/>
              <a:t>10/28/24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116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55A42-CC0C-E048-BA7F-3FC87D2F2B32}" type="datetime1">
              <a:rPr lang="en-US" smtClean="0"/>
              <a:t>10/28/24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575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5A5910-DFAF-9945-87BD-52D11888E415}" type="datetime1">
              <a:rPr lang="en-US" smtClean="0"/>
              <a:t>10/28/24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4106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04198-A1B1-EE46-B7A3-75A39BF1A664}" type="datetime1">
              <a:rPr lang="en-US" smtClean="0"/>
              <a:t>10/28/24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1948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428A99B-F009-B742-84AC-07EFCF111B70}" type="datetime1">
              <a:rPr lang="en-US" smtClean="0"/>
              <a:t>10/28/24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46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603333-4DEE-794A-A89D-929755B7F04C}" type="datetime1">
              <a:rPr lang="en-US" smtClean="0"/>
              <a:t>10/28/24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630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C269BCE-5A19-3D45-B16B-372A312C4093}" type="datetime1">
              <a:rPr lang="en-US" smtClean="0"/>
              <a:t>10/28/24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830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emf"/><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emf"/><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emf"/><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1.emf"/><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emf"/><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emf"/><Relationship Id="rId7" Type="http://schemas.openxmlformats.org/officeDocument/2006/relationships/diagramColors" Target="../diagrams/colors1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8.jpeg"/><Relationship Id="rId7" Type="http://schemas.openxmlformats.org/officeDocument/2006/relationships/diagramQuickStyle" Target="../diagrams/quickStyle1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emf"/><Relationship Id="rId9" Type="http://schemas.microsoft.com/office/2007/relationships/diagramDrawing" Target="../diagrams/drawin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1.emf"/><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emf"/><Relationship Id="rId7" Type="http://schemas.openxmlformats.org/officeDocument/2006/relationships/diagramColors" Target="../diagrams/colors1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emf"/><Relationship Id="rId7" Type="http://schemas.openxmlformats.org/officeDocument/2006/relationships/diagramColors" Target="../diagrams/colors2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1.emf"/></Relationships>
</file>

<file path=ppt/slides/_rels/slide2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microsoft.com/office/2007/relationships/hdphoto" Target="../media/hdphoto4.wdp"/><Relationship Id="rId4" Type="http://schemas.openxmlformats.org/officeDocument/2006/relationships/diagramLayout" Target="../diagrams/layout23.xm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1.emf"/><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5.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emf"/><Relationship Id="rId7" Type="http://schemas.openxmlformats.org/officeDocument/2006/relationships/diagramColors" Target="../diagrams/colors2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7.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emf"/><Relationship Id="rId7" Type="http://schemas.openxmlformats.org/officeDocument/2006/relationships/diagramColors" Target="../diagrams/colors28.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28.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emf"/><Relationship Id="rId7" Type="http://schemas.openxmlformats.org/officeDocument/2006/relationships/diagramColors" Target="../diagrams/colors29.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emf"/><Relationship Id="rId4" Type="http://schemas.openxmlformats.org/officeDocument/2006/relationships/diagramLayout" Target="../diagrams/layout1.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2.wdp"/><Relationship Id="rId4" Type="http://schemas.openxmlformats.org/officeDocument/2006/relationships/diagramLayout" Target="../diagrams/layout2.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1.jpeg"/><Relationship Id="rId4" Type="http://schemas.openxmlformats.org/officeDocument/2006/relationships/diagramLayout" Target="../diagrams/layout5.xml"/><Relationship Id="rId9"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emf"/><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9AAC92-C4A7-4A48-A36B-CDB6A7C963F7}"/>
              </a:ext>
            </a:extLst>
          </p:cNvPr>
          <p:cNvSpPr>
            <a:spLocks noGrp="1"/>
          </p:cNvSpPr>
          <p:nvPr>
            <p:ph type="subTitle" idx="1"/>
          </p:nvPr>
        </p:nvSpPr>
        <p:spPr>
          <a:xfrm>
            <a:off x="1269559" y="3264376"/>
            <a:ext cx="9288971" cy="1290057"/>
          </a:xfrm>
        </p:spPr>
        <p:txBody>
          <a:bodyPr>
            <a:normAutofit/>
          </a:bodyPr>
          <a:lstStyle/>
          <a:p>
            <a:pPr algn="l"/>
            <a:r>
              <a:rPr lang="en-US" sz="3200" b="1" i="1" dirty="0"/>
              <a:t>How to recognize and deal with </a:t>
            </a:r>
          </a:p>
          <a:p>
            <a:pPr algn="l"/>
            <a:r>
              <a:rPr lang="en-US" sz="3200" b="1" i="1" dirty="0"/>
              <a:t>the Good, the Bad and the Ugly</a:t>
            </a:r>
          </a:p>
        </p:txBody>
      </p:sp>
      <p:sp>
        <p:nvSpPr>
          <p:cNvPr id="4" name="TextBox 3">
            <a:extLst>
              <a:ext uri="{FF2B5EF4-FFF2-40B4-BE49-F238E27FC236}">
                <a16:creationId xmlns:a16="http://schemas.microsoft.com/office/drawing/2014/main" id="{2B463B3D-9D78-4344-B21A-2D0DC1771667}"/>
              </a:ext>
            </a:extLst>
          </p:cNvPr>
          <p:cNvSpPr txBox="1"/>
          <p:nvPr/>
        </p:nvSpPr>
        <p:spPr>
          <a:xfrm>
            <a:off x="9653154" y="6286500"/>
            <a:ext cx="1810752" cy="369332"/>
          </a:xfrm>
          <a:prstGeom prst="rect">
            <a:avLst/>
          </a:prstGeom>
          <a:noFill/>
        </p:spPr>
        <p:txBody>
          <a:bodyPr wrap="none" rtlCol="0">
            <a:spAutoFit/>
          </a:bodyPr>
          <a:lstStyle/>
          <a:p>
            <a:r>
              <a:rPr lang="en-US" dirty="0"/>
              <a:t>9-20-24  Rev. 42</a:t>
            </a:r>
          </a:p>
        </p:txBody>
      </p:sp>
      <p:pic>
        <p:nvPicPr>
          <p:cNvPr id="5" name="Picture 4">
            <a:extLst>
              <a:ext uri="{FF2B5EF4-FFF2-40B4-BE49-F238E27FC236}">
                <a16:creationId xmlns:a16="http://schemas.microsoft.com/office/drawing/2014/main" id="{DC533BF5-28AB-E24D-8402-869D1ECD1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8695" y="202168"/>
            <a:ext cx="3364523" cy="1792516"/>
          </a:xfrm>
          <a:prstGeom prst="rect">
            <a:avLst/>
          </a:prstGeom>
        </p:spPr>
      </p:pic>
      <p:sp>
        <p:nvSpPr>
          <p:cNvPr id="6" name="TextBox 5">
            <a:extLst>
              <a:ext uri="{FF2B5EF4-FFF2-40B4-BE49-F238E27FC236}">
                <a16:creationId xmlns:a16="http://schemas.microsoft.com/office/drawing/2014/main" id="{C9207C8F-A3DF-64E3-DDEA-273487010BA0}"/>
              </a:ext>
            </a:extLst>
          </p:cNvPr>
          <p:cNvSpPr txBox="1"/>
          <p:nvPr/>
        </p:nvSpPr>
        <p:spPr>
          <a:xfrm>
            <a:off x="1207982" y="1714371"/>
            <a:ext cx="9832435" cy="1107996"/>
          </a:xfrm>
          <a:prstGeom prst="rect">
            <a:avLst/>
          </a:prstGeom>
          <a:noFill/>
        </p:spPr>
        <p:txBody>
          <a:bodyPr wrap="none" rtlCol="0">
            <a:spAutoFit/>
          </a:bodyPr>
          <a:lstStyle/>
          <a:p>
            <a:r>
              <a:rPr lang="en-US" sz="6600" b="1" dirty="0"/>
              <a:t>NARCISSITIC LEADERSHIP</a:t>
            </a:r>
          </a:p>
        </p:txBody>
      </p:sp>
    </p:spTree>
    <p:extLst>
      <p:ext uri="{BB962C8B-B14F-4D97-AF65-F5344CB8AC3E}">
        <p14:creationId xmlns:p14="http://schemas.microsoft.com/office/powerpoint/2010/main" val="3821275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B9E8B1-EC87-7A3A-9B65-CC4B9D3B6B83}"/>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3" name="TextBox 2">
            <a:extLst>
              <a:ext uri="{FF2B5EF4-FFF2-40B4-BE49-F238E27FC236}">
                <a16:creationId xmlns:a16="http://schemas.microsoft.com/office/drawing/2014/main" id="{4A75D293-00EB-CBCD-B664-29EF6AAB6AA3}"/>
              </a:ext>
            </a:extLst>
          </p:cNvPr>
          <p:cNvSpPr txBox="1"/>
          <p:nvPr/>
        </p:nvSpPr>
        <p:spPr>
          <a:xfrm>
            <a:off x="705921" y="31461"/>
            <a:ext cx="6214650" cy="2000548"/>
          </a:xfrm>
          <a:prstGeom prst="rect">
            <a:avLst/>
          </a:prstGeom>
          <a:noFill/>
        </p:spPr>
        <p:txBody>
          <a:bodyPr wrap="none" rtlCol="0">
            <a:spAutoFit/>
          </a:bodyPr>
          <a:lstStyle/>
          <a:p>
            <a:r>
              <a:rPr lang="en-US" sz="4400" b="1" dirty="0">
                <a:solidFill>
                  <a:srgbClr val="002060"/>
                </a:solidFill>
                <a:latin typeface="+mj-lt"/>
              </a:rPr>
              <a:t>The good narcissist exec</a:t>
            </a:r>
          </a:p>
          <a:p>
            <a:r>
              <a:rPr lang="en-US" sz="3600" b="1" i="1" dirty="0">
                <a:solidFill>
                  <a:srgbClr val="002060"/>
                </a:solidFill>
                <a:latin typeface="+mj-lt"/>
              </a:rPr>
              <a:t>Weaknesses</a:t>
            </a:r>
          </a:p>
          <a:p>
            <a:endParaRPr lang="en-US" sz="4400" b="1" dirty="0">
              <a:solidFill>
                <a:srgbClr val="002060"/>
              </a:solidFill>
              <a:latin typeface="+mj-lt"/>
            </a:endParaRPr>
          </a:p>
        </p:txBody>
      </p:sp>
      <p:pic>
        <p:nvPicPr>
          <p:cNvPr id="10" name="Picture 9">
            <a:extLst>
              <a:ext uri="{FF2B5EF4-FFF2-40B4-BE49-F238E27FC236}">
                <a16:creationId xmlns:a16="http://schemas.microsoft.com/office/drawing/2014/main" id="{747FB3BA-0BE8-F5A5-D8DA-9AD85A8526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25693" y="0"/>
            <a:ext cx="2066307" cy="1100865"/>
          </a:xfrm>
          <a:prstGeom prst="rect">
            <a:avLst/>
          </a:prstGeom>
        </p:spPr>
      </p:pic>
      <p:grpSp>
        <p:nvGrpSpPr>
          <p:cNvPr id="28" name="Group 27">
            <a:extLst>
              <a:ext uri="{FF2B5EF4-FFF2-40B4-BE49-F238E27FC236}">
                <a16:creationId xmlns:a16="http://schemas.microsoft.com/office/drawing/2014/main" id="{2C6BEE60-3376-13AE-354A-D04594390C4E}"/>
              </a:ext>
            </a:extLst>
          </p:cNvPr>
          <p:cNvGrpSpPr/>
          <p:nvPr/>
        </p:nvGrpSpPr>
        <p:grpSpPr>
          <a:xfrm>
            <a:off x="715705" y="6473911"/>
            <a:ext cx="3856378" cy="369334"/>
            <a:chOff x="7843356" y="-2"/>
            <a:chExt cx="3135665" cy="233264"/>
          </a:xfrm>
        </p:grpSpPr>
        <p:sp>
          <p:nvSpPr>
            <p:cNvPr id="29" name="TextBox 10">
              <a:extLst>
                <a:ext uri="{FF2B5EF4-FFF2-40B4-BE49-F238E27FC236}">
                  <a16:creationId xmlns:a16="http://schemas.microsoft.com/office/drawing/2014/main" id="{997AA1D3-6B52-CC54-9758-5A4B860FCB7C}"/>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30" name="TextBox 11">
              <a:extLst>
                <a:ext uri="{FF2B5EF4-FFF2-40B4-BE49-F238E27FC236}">
                  <a16:creationId xmlns:a16="http://schemas.microsoft.com/office/drawing/2014/main" id="{1A592D69-84E0-C6B0-7666-D0BA23F8FC94}"/>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
        <p:nvSpPr>
          <p:cNvPr id="31" name="TextBox 30">
            <a:extLst>
              <a:ext uri="{FF2B5EF4-FFF2-40B4-BE49-F238E27FC236}">
                <a16:creationId xmlns:a16="http://schemas.microsoft.com/office/drawing/2014/main" id="{E4F6273E-4FC5-B47B-C3B8-2F0DDD49B78D}"/>
              </a:ext>
            </a:extLst>
          </p:cNvPr>
          <p:cNvSpPr txBox="1"/>
          <p:nvPr/>
        </p:nvSpPr>
        <p:spPr>
          <a:xfrm rot="16200000">
            <a:off x="-2887379" y="3455002"/>
            <a:ext cx="6323591" cy="307777"/>
          </a:xfrm>
          <a:prstGeom prst="rect">
            <a:avLst/>
          </a:prstGeom>
          <a:noFill/>
        </p:spPr>
        <p:txBody>
          <a:bodyPr wrap="none" rtlCol="0">
            <a:spAutoFit/>
          </a:bodyPr>
          <a:lstStyle/>
          <a:p>
            <a:r>
              <a:rPr lang="en-US" sz="1400" dirty="0"/>
              <a:t>Source: Harvard Business Review, </a:t>
            </a:r>
            <a:r>
              <a:rPr lang="en-US" sz="1400" i="1" dirty="0"/>
              <a:t>Narcistic Leaders, Incredible Pro’s</a:t>
            </a:r>
            <a:r>
              <a:rPr lang="en-US" sz="1400" dirty="0"/>
              <a:t>, Jan. 2004</a:t>
            </a:r>
          </a:p>
        </p:txBody>
      </p:sp>
      <p:graphicFrame>
        <p:nvGraphicFramePr>
          <p:cNvPr id="8" name="Diagram 7">
            <a:extLst>
              <a:ext uri="{FF2B5EF4-FFF2-40B4-BE49-F238E27FC236}">
                <a16:creationId xmlns:a16="http://schemas.microsoft.com/office/drawing/2014/main" id="{E107C4C3-6BE0-3039-3CA4-E01251DC2C18}"/>
              </a:ext>
            </a:extLst>
          </p:cNvPr>
          <p:cNvGraphicFramePr/>
          <p:nvPr>
            <p:extLst>
              <p:ext uri="{D42A27DB-BD31-4B8C-83A1-F6EECF244321}">
                <p14:modId xmlns:p14="http://schemas.microsoft.com/office/powerpoint/2010/main" val="232916566"/>
              </p:ext>
            </p:extLst>
          </p:nvPr>
        </p:nvGraphicFramePr>
        <p:xfrm>
          <a:off x="807521" y="705557"/>
          <a:ext cx="11168948" cy="6022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7219C8ED-0679-802D-5523-1545F99C9601}"/>
              </a:ext>
            </a:extLst>
          </p:cNvPr>
          <p:cNvPicPr>
            <a:picLocks noChangeAspect="1"/>
          </p:cNvPicPr>
          <p:nvPr/>
        </p:nvPicPr>
        <p:blipFill rotWithShape="1">
          <a:blip r:embed="rId9"/>
          <a:srcRect l="5151" t="3514" r="7667" b="4278"/>
          <a:stretch/>
        </p:blipFill>
        <p:spPr>
          <a:xfrm>
            <a:off x="8502438" y="540871"/>
            <a:ext cx="1769424" cy="2504579"/>
          </a:xfrm>
          <a:prstGeom prst="ellipse">
            <a:avLst/>
          </a:prstGeom>
          <a:ln>
            <a:noFill/>
          </a:ln>
          <a:effectLst>
            <a:softEdge rad="112500"/>
          </a:effectLst>
        </p:spPr>
      </p:pic>
      <p:sp>
        <p:nvSpPr>
          <p:cNvPr id="7" name="TextBox 6">
            <a:extLst>
              <a:ext uri="{FF2B5EF4-FFF2-40B4-BE49-F238E27FC236}">
                <a16:creationId xmlns:a16="http://schemas.microsoft.com/office/drawing/2014/main" id="{8EE02936-DBC3-FECB-B296-0C82369E969B}"/>
              </a:ext>
            </a:extLst>
          </p:cNvPr>
          <p:cNvSpPr txBox="1"/>
          <p:nvPr/>
        </p:nvSpPr>
        <p:spPr>
          <a:xfrm>
            <a:off x="10205969" y="1544128"/>
            <a:ext cx="1469826" cy="461665"/>
          </a:xfrm>
          <a:prstGeom prst="rect">
            <a:avLst/>
          </a:prstGeom>
          <a:noFill/>
        </p:spPr>
        <p:txBody>
          <a:bodyPr wrap="none" rtlCol="0">
            <a:spAutoFit/>
          </a:bodyPr>
          <a:lstStyle/>
          <a:p>
            <a:r>
              <a:rPr lang="en-US" sz="2400" b="1" dirty="0">
                <a:solidFill>
                  <a:srgbClr val="002060"/>
                </a:solidFill>
              </a:rPr>
              <a:t>Bill Gates</a:t>
            </a:r>
          </a:p>
        </p:txBody>
      </p:sp>
    </p:spTree>
    <p:extLst>
      <p:ext uri="{BB962C8B-B14F-4D97-AF65-F5344CB8AC3E}">
        <p14:creationId xmlns:p14="http://schemas.microsoft.com/office/powerpoint/2010/main" val="139391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8B80C-F386-1F24-7C24-9A3AABE41EAC}"/>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3" name="TextBox 2">
            <a:extLst>
              <a:ext uri="{FF2B5EF4-FFF2-40B4-BE49-F238E27FC236}">
                <a16:creationId xmlns:a16="http://schemas.microsoft.com/office/drawing/2014/main" id="{797EB95B-8974-BA5D-BF19-D604964AB685}"/>
              </a:ext>
            </a:extLst>
          </p:cNvPr>
          <p:cNvSpPr txBox="1"/>
          <p:nvPr/>
        </p:nvSpPr>
        <p:spPr>
          <a:xfrm>
            <a:off x="819397" y="201881"/>
            <a:ext cx="7792518" cy="769441"/>
          </a:xfrm>
          <a:prstGeom prst="rect">
            <a:avLst/>
          </a:prstGeom>
          <a:noFill/>
        </p:spPr>
        <p:txBody>
          <a:bodyPr wrap="none" rtlCol="0">
            <a:spAutoFit/>
          </a:bodyPr>
          <a:lstStyle/>
          <a:p>
            <a:r>
              <a:rPr lang="en-US" sz="4400" b="1" dirty="0">
                <a:solidFill>
                  <a:srgbClr val="002060"/>
                </a:solidFill>
              </a:rPr>
              <a:t>Best of times </a:t>
            </a:r>
            <a:r>
              <a:rPr lang="en-US" sz="4400" b="1" i="1" dirty="0">
                <a:solidFill>
                  <a:srgbClr val="002060"/>
                </a:solidFill>
              </a:rPr>
              <a:t>or</a:t>
            </a:r>
            <a:r>
              <a:rPr lang="en-US" sz="4400" b="1" dirty="0">
                <a:solidFill>
                  <a:srgbClr val="002060"/>
                </a:solidFill>
              </a:rPr>
              <a:t> Worst of times</a:t>
            </a:r>
          </a:p>
        </p:txBody>
      </p:sp>
      <p:graphicFrame>
        <p:nvGraphicFramePr>
          <p:cNvPr id="5" name="Diagram 4">
            <a:extLst>
              <a:ext uri="{FF2B5EF4-FFF2-40B4-BE49-F238E27FC236}">
                <a16:creationId xmlns:a16="http://schemas.microsoft.com/office/drawing/2014/main" id="{D1AB3A7C-57D8-3AEB-3950-EC6593A82125}"/>
              </a:ext>
            </a:extLst>
          </p:cNvPr>
          <p:cNvGraphicFramePr/>
          <p:nvPr>
            <p:extLst>
              <p:ext uri="{D42A27DB-BD31-4B8C-83A1-F6EECF244321}">
                <p14:modId xmlns:p14="http://schemas.microsoft.com/office/powerpoint/2010/main" val="778794510"/>
              </p:ext>
            </p:extLst>
          </p:nvPr>
        </p:nvGraphicFramePr>
        <p:xfrm>
          <a:off x="700646" y="1306285"/>
          <a:ext cx="5771406" cy="5973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A74FA7B-5C03-6DEF-8293-5DB65AC7FD4E}"/>
              </a:ext>
            </a:extLst>
          </p:cNvPr>
          <p:cNvSpPr txBox="1"/>
          <p:nvPr/>
        </p:nvSpPr>
        <p:spPr>
          <a:xfrm>
            <a:off x="870669" y="1496291"/>
            <a:ext cx="2241319" cy="523220"/>
          </a:xfrm>
          <a:prstGeom prst="rect">
            <a:avLst/>
          </a:prstGeom>
          <a:solidFill>
            <a:srgbClr val="002060"/>
          </a:solidFill>
          <a:ln w="76200">
            <a:solidFill>
              <a:schemeClr val="accent5">
                <a:lumMod val="60000"/>
                <a:lumOff val="40000"/>
              </a:schemeClr>
            </a:solidFill>
          </a:ln>
        </p:spPr>
        <p:txBody>
          <a:bodyPr wrap="none" rtlCol="0">
            <a:spAutoFit/>
          </a:bodyPr>
          <a:lstStyle/>
          <a:p>
            <a:r>
              <a:rPr lang="en-US" sz="2800" dirty="0">
                <a:solidFill>
                  <a:schemeClr val="bg1"/>
                </a:solidFill>
              </a:rPr>
              <a:t>Best of Times</a:t>
            </a:r>
          </a:p>
        </p:txBody>
      </p:sp>
      <p:cxnSp>
        <p:nvCxnSpPr>
          <p:cNvPr id="8" name="Straight Connector 7">
            <a:extLst>
              <a:ext uri="{FF2B5EF4-FFF2-40B4-BE49-F238E27FC236}">
                <a16:creationId xmlns:a16="http://schemas.microsoft.com/office/drawing/2014/main" id="{1876B836-C7F0-74E6-E319-E48F79916BD8}"/>
              </a:ext>
            </a:extLst>
          </p:cNvPr>
          <p:cNvCxnSpPr>
            <a:cxnSpLocks/>
          </p:cNvCxnSpPr>
          <p:nvPr/>
        </p:nvCxnSpPr>
        <p:spPr>
          <a:xfrm>
            <a:off x="6626431" y="1199407"/>
            <a:ext cx="0" cy="5420229"/>
          </a:xfrm>
          <a:prstGeom prst="line">
            <a:avLst/>
          </a:prstGeom>
          <a:ln w="1143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9C6FD0B7-F875-A610-CB36-654BCC9BEB3C}"/>
              </a:ext>
            </a:extLst>
          </p:cNvPr>
          <p:cNvGraphicFramePr/>
          <p:nvPr>
            <p:extLst>
              <p:ext uri="{D42A27DB-BD31-4B8C-83A1-F6EECF244321}">
                <p14:modId xmlns:p14="http://schemas.microsoft.com/office/powerpoint/2010/main" val="3956524615"/>
              </p:ext>
            </p:extLst>
          </p:nvPr>
        </p:nvGraphicFramePr>
        <p:xfrm>
          <a:off x="7030191" y="1531919"/>
          <a:ext cx="5114308" cy="55754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a:extLst>
              <a:ext uri="{FF2B5EF4-FFF2-40B4-BE49-F238E27FC236}">
                <a16:creationId xmlns:a16="http://schemas.microsoft.com/office/drawing/2014/main" id="{BF8F39B7-D58B-5DD2-FA24-828BC753AFBA}"/>
              </a:ext>
            </a:extLst>
          </p:cNvPr>
          <p:cNvSpPr txBox="1"/>
          <p:nvPr/>
        </p:nvSpPr>
        <p:spPr>
          <a:xfrm>
            <a:off x="7183917" y="1531919"/>
            <a:ext cx="2429127" cy="523220"/>
          </a:xfrm>
          <a:prstGeom prst="rect">
            <a:avLst/>
          </a:prstGeom>
          <a:solidFill>
            <a:srgbClr val="002060"/>
          </a:solidFill>
          <a:ln w="76200">
            <a:solidFill>
              <a:schemeClr val="accent5">
                <a:lumMod val="60000"/>
                <a:lumOff val="40000"/>
              </a:schemeClr>
            </a:solidFill>
          </a:ln>
        </p:spPr>
        <p:txBody>
          <a:bodyPr wrap="none" rtlCol="0">
            <a:spAutoFit/>
          </a:bodyPr>
          <a:lstStyle/>
          <a:p>
            <a:r>
              <a:rPr lang="en-US" sz="2800" dirty="0">
                <a:solidFill>
                  <a:schemeClr val="bg1"/>
                </a:solidFill>
              </a:rPr>
              <a:t>Worst of Times</a:t>
            </a:r>
          </a:p>
        </p:txBody>
      </p:sp>
      <p:pic>
        <p:nvPicPr>
          <p:cNvPr id="13" name="Picture 12">
            <a:extLst>
              <a:ext uri="{FF2B5EF4-FFF2-40B4-BE49-F238E27FC236}">
                <a16:creationId xmlns:a16="http://schemas.microsoft.com/office/drawing/2014/main" id="{4335CF99-E573-CDC5-3679-B510B30A7D5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125693" y="0"/>
            <a:ext cx="2066307" cy="1100865"/>
          </a:xfrm>
          <a:prstGeom prst="rect">
            <a:avLst/>
          </a:prstGeom>
        </p:spPr>
      </p:pic>
      <p:sp>
        <p:nvSpPr>
          <p:cNvPr id="14" name="TextBox 13">
            <a:extLst>
              <a:ext uri="{FF2B5EF4-FFF2-40B4-BE49-F238E27FC236}">
                <a16:creationId xmlns:a16="http://schemas.microsoft.com/office/drawing/2014/main" id="{557B98B0-6487-DE58-8391-632EF989133B}"/>
              </a:ext>
            </a:extLst>
          </p:cNvPr>
          <p:cNvSpPr txBox="1"/>
          <p:nvPr/>
        </p:nvSpPr>
        <p:spPr>
          <a:xfrm rot="16200000">
            <a:off x="-2887379" y="3455002"/>
            <a:ext cx="6323591" cy="307777"/>
          </a:xfrm>
          <a:prstGeom prst="rect">
            <a:avLst/>
          </a:prstGeom>
          <a:noFill/>
        </p:spPr>
        <p:txBody>
          <a:bodyPr wrap="none" rtlCol="0">
            <a:spAutoFit/>
          </a:bodyPr>
          <a:lstStyle/>
          <a:p>
            <a:r>
              <a:rPr lang="en-US" sz="1400" dirty="0"/>
              <a:t>Source: Harvard Business Review, </a:t>
            </a:r>
            <a:r>
              <a:rPr lang="en-US" sz="1400" i="1" dirty="0"/>
              <a:t>Narcistic Leaders, Incredible Pro’s</a:t>
            </a:r>
            <a:r>
              <a:rPr lang="en-US" sz="1400" dirty="0"/>
              <a:t>, Jan. 2004</a:t>
            </a:r>
          </a:p>
        </p:txBody>
      </p:sp>
      <p:grpSp>
        <p:nvGrpSpPr>
          <p:cNvPr id="15" name="Group 14">
            <a:extLst>
              <a:ext uri="{FF2B5EF4-FFF2-40B4-BE49-F238E27FC236}">
                <a16:creationId xmlns:a16="http://schemas.microsoft.com/office/drawing/2014/main" id="{90A42F08-8025-F26C-2CA5-546F048A0914}"/>
              </a:ext>
            </a:extLst>
          </p:cNvPr>
          <p:cNvGrpSpPr/>
          <p:nvPr/>
        </p:nvGrpSpPr>
        <p:grpSpPr>
          <a:xfrm>
            <a:off x="715705" y="6473911"/>
            <a:ext cx="3856378" cy="369334"/>
            <a:chOff x="7843356" y="-2"/>
            <a:chExt cx="3135665" cy="233264"/>
          </a:xfrm>
        </p:grpSpPr>
        <p:sp>
          <p:nvSpPr>
            <p:cNvPr id="16" name="TextBox 10">
              <a:extLst>
                <a:ext uri="{FF2B5EF4-FFF2-40B4-BE49-F238E27FC236}">
                  <a16:creationId xmlns:a16="http://schemas.microsoft.com/office/drawing/2014/main" id="{6786F747-B3C3-CF76-4E36-25D505E41AEA}"/>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17" name="TextBox 11">
              <a:extLst>
                <a:ext uri="{FF2B5EF4-FFF2-40B4-BE49-F238E27FC236}">
                  <a16:creationId xmlns:a16="http://schemas.microsoft.com/office/drawing/2014/main" id="{66A49A6F-333D-38A6-9768-6225D026B986}"/>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Tree>
    <p:extLst>
      <p:ext uri="{BB962C8B-B14F-4D97-AF65-F5344CB8AC3E}">
        <p14:creationId xmlns:p14="http://schemas.microsoft.com/office/powerpoint/2010/main" val="1453846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FF9561-EF46-3FF6-5A8A-3EF9FBC21C68}"/>
              </a:ext>
            </a:extLst>
          </p:cNvPr>
          <p:cNvSpPr>
            <a:spLocks noGrp="1"/>
          </p:cNvSpPr>
          <p:nvPr>
            <p:ph type="sldNum" sz="quarter" idx="12"/>
          </p:nvPr>
        </p:nvSpPr>
        <p:spPr/>
        <p:txBody>
          <a:bodyPr/>
          <a:lstStyle/>
          <a:p>
            <a:fld id="{6D22F896-40B5-4ADD-8801-0D06FADFA095}" type="slidenum">
              <a:rPr lang="en-US" smtClean="0"/>
              <a:t>12</a:t>
            </a:fld>
            <a:endParaRPr lang="en-US" dirty="0"/>
          </a:p>
        </p:txBody>
      </p:sp>
      <p:graphicFrame>
        <p:nvGraphicFramePr>
          <p:cNvPr id="4" name="Diagram 3">
            <a:extLst>
              <a:ext uri="{FF2B5EF4-FFF2-40B4-BE49-F238E27FC236}">
                <a16:creationId xmlns:a16="http://schemas.microsoft.com/office/drawing/2014/main" id="{592226E9-D64A-74D1-4430-BD5C4524E5BA}"/>
              </a:ext>
            </a:extLst>
          </p:cNvPr>
          <p:cNvGraphicFramePr/>
          <p:nvPr>
            <p:extLst>
              <p:ext uri="{D42A27DB-BD31-4B8C-83A1-F6EECF244321}">
                <p14:modId xmlns:p14="http://schemas.microsoft.com/office/powerpoint/2010/main" val="4107375831"/>
              </p:ext>
            </p:extLst>
          </p:nvPr>
        </p:nvGraphicFramePr>
        <p:xfrm>
          <a:off x="876300" y="-1117600"/>
          <a:ext cx="10998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C23A9621-66AD-B39B-007D-A509CF49FA63}"/>
              </a:ext>
            </a:extLst>
          </p:cNvPr>
          <p:cNvGraphicFramePr/>
          <p:nvPr>
            <p:extLst>
              <p:ext uri="{D42A27DB-BD31-4B8C-83A1-F6EECF244321}">
                <p14:modId xmlns:p14="http://schemas.microsoft.com/office/powerpoint/2010/main" val="2644093313"/>
              </p:ext>
            </p:extLst>
          </p:nvPr>
        </p:nvGraphicFramePr>
        <p:xfrm>
          <a:off x="952500" y="1244600"/>
          <a:ext cx="10998200"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B5B8CE3E-4B6C-56D0-0949-1B8C073467A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66551" y="5441421"/>
            <a:ext cx="2658897" cy="1416579"/>
          </a:xfrm>
          <a:prstGeom prst="rect">
            <a:avLst/>
          </a:prstGeom>
        </p:spPr>
      </p:pic>
      <p:sp>
        <p:nvSpPr>
          <p:cNvPr id="7" name="TextBox 6">
            <a:extLst>
              <a:ext uri="{FF2B5EF4-FFF2-40B4-BE49-F238E27FC236}">
                <a16:creationId xmlns:a16="http://schemas.microsoft.com/office/drawing/2014/main" id="{8E295336-9605-12F8-6EE4-D4A596143008}"/>
              </a:ext>
            </a:extLst>
          </p:cNvPr>
          <p:cNvSpPr txBox="1"/>
          <p:nvPr/>
        </p:nvSpPr>
        <p:spPr>
          <a:xfrm>
            <a:off x="749300" y="177800"/>
            <a:ext cx="6806159" cy="769441"/>
          </a:xfrm>
          <a:prstGeom prst="rect">
            <a:avLst/>
          </a:prstGeom>
          <a:noFill/>
        </p:spPr>
        <p:txBody>
          <a:bodyPr wrap="none" rtlCol="0">
            <a:spAutoFit/>
          </a:bodyPr>
          <a:lstStyle/>
          <a:p>
            <a:r>
              <a:rPr lang="en-US" sz="4400" b="1" dirty="0">
                <a:solidFill>
                  <a:srgbClr val="002060"/>
                </a:solidFill>
              </a:rPr>
              <a:t>Signs of narcissistic leader</a:t>
            </a:r>
          </a:p>
        </p:txBody>
      </p:sp>
      <p:pic>
        <p:nvPicPr>
          <p:cNvPr id="13" name="Picture 12">
            <a:extLst>
              <a:ext uri="{FF2B5EF4-FFF2-40B4-BE49-F238E27FC236}">
                <a16:creationId xmlns:a16="http://schemas.microsoft.com/office/drawing/2014/main" id="{27700A7B-0052-84F2-4D16-58F905DF96C0}"/>
              </a:ext>
            </a:extLst>
          </p:cNvPr>
          <p:cNvPicPr>
            <a:picLocks noChangeAspect="1"/>
          </p:cNvPicPr>
          <p:nvPr/>
        </p:nvPicPr>
        <p:blipFill rotWithShape="1">
          <a:blip r:embed="rId14"/>
          <a:srcRect l="3581" t="1387" r="6223" b="-1387"/>
          <a:stretch/>
        </p:blipFill>
        <p:spPr>
          <a:xfrm>
            <a:off x="8712808" y="3984413"/>
            <a:ext cx="3415996" cy="2914015"/>
          </a:xfrm>
          <a:prstGeom prst="ellipse">
            <a:avLst/>
          </a:prstGeom>
          <a:ln>
            <a:noFill/>
          </a:ln>
          <a:effectLst>
            <a:softEdge rad="112500"/>
          </a:effectLst>
        </p:spPr>
      </p:pic>
      <p:sp>
        <p:nvSpPr>
          <p:cNvPr id="14" name="TextBox 13">
            <a:extLst>
              <a:ext uri="{FF2B5EF4-FFF2-40B4-BE49-F238E27FC236}">
                <a16:creationId xmlns:a16="http://schemas.microsoft.com/office/drawing/2014/main" id="{A9B13F47-1B23-A57A-FC12-A5DBD86D35BA}"/>
              </a:ext>
            </a:extLst>
          </p:cNvPr>
          <p:cNvSpPr txBox="1"/>
          <p:nvPr/>
        </p:nvSpPr>
        <p:spPr>
          <a:xfrm rot="16200000">
            <a:off x="-3002417" y="3300401"/>
            <a:ext cx="6534353" cy="307777"/>
          </a:xfrm>
          <a:prstGeom prst="rect">
            <a:avLst/>
          </a:prstGeom>
          <a:noFill/>
        </p:spPr>
        <p:txBody>
          <a:bodyPr wrap="none" rtlCol="0">
            <a:spAutoFit/>
          </a:bodyPr>
          <a:lstStyle/>
          <a:p>
            <a:r>
              <a:rPr lang="en-US" sz="1400" dirty="0"/>
              <a:t>Source: Choosing Therapy, </a:t>
            </a:r>
            <a:r>
              <a:rPr lang="en-US" sz="1400" i="1" dirty="0"/>
              <a:t>15 Signs you are dealing w/ Narcissistic Boss</a:t>
            </a:r>
            <a:r>
              <a:rPr lang="en-US" sz="1400" dirty="0"/>
              <a:t>, May 2024</a:t>
            </a:r>
          </a:p>
        </p:txBody>
      </p:sp>
    </p:spTree>
    <p:extLst>
      <p:ext uri="{BB962C8B-B14F-4D97-AF65-F5344CB8AC3E}">
        <p14:creationId xmlns:p14="http://schemas.microsoft.com/office/powerpoint/2010/main" val="415138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FF9561-EF46-3FF6-5A8A-3EF9FBC21C68}"/>
              </a:ext>
            </a:extLst>
          </p:cNvPr>
          <p:cNvSpPr>
            <a:spLocks noGrp="1"/>
          </p:cNvSpPr>
          <p:nvPr>
            <p:ph type="sldNum" sz="quarter" idx="12"/>
          </p:nvPr>
        </p:nvSpPr>
        <p:spPr/>
        <p:txBody>
          <a:bodyPr/>
          <a:lstStyle/>
          <a:p>
            <a:fld id="{6D22F896-40B5-4ADD-8801-0D06FADFA095}" type="slidenum">
              <a:rPr lang="en-US" smtClean="0"/>
              <a:t>13</a:t>
            </a:fld>
            <a:endParaRPr lang="en-US" dirty="0"/>
          </a:p>
        </p:txBody>
      </p:sp>
      <p:graphicFrame>
        <p:nvGraphicFramePr>
          <p:cNvPr id="4" name="Diagram 3">
            <a:extLst>
              <a:ext uri="{FF2B5EF4-FFF2-40B4-BE49-F238E27FC236}">
                <a16:creationId xmlns:a16="http://schemas.microsoft.com/office/drawing/2014/main" id="{592226E9-D64A-74D1-4430-BD5C4524E5BA}"/>
              </a:ext>
            </a:extLst>
          </p:cNvPr>
          <p:cNvGraphicFramePr/>
          <p:nvPr>
            <p:extLst>
              <p:ext uri="{D42A27DB-BD31-4B8C-83A1-F6EECF244321}">
                <p14:modId xmlns:p14="http://schemas.microsoft.com/office/powerpoint/2010/main" val="3683455691"/>
              </p:ext>
            </p:extLst>
          </p:nvPr>
        </p:nvGraphicFramePr>
        <p:xfrm>
          <a:off x="876300" y="-713839"/>
          <a:ext cx="10998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C23A9621-66AD-B39B-007D-A509CF49FA63}"/>
              </a:ext>
            </a:extLst>
          </p:cNvPr>
          <p:cNvGraphicFramePr/>
          <p:nvPr>
            <p:extLst>
              <p:ext uri="{D42A27DB-BD31-4B8C-83A1-F6EECF244321}">
                <p14:modId xmlns:p14="http://schemas.microsoft.com/office/powerpoint/2010/main" val="1497798529"/>
              </p:ext>
            </p:extLst>
          </p:nvPr>
        </p:nvGraphicFramePr>
        <p:xfrm>
          <a:off x="837197" y="1337535"/>
          <a:ext cx="10998200" cy="685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a:extLst>
              <a:ext uri="{FF2B5EF4-FFF2-40B4-BE49-F238E27FC236}">
                <a16:creationId xmlns:a16="http://schemas.microsoft.com/office/drawing/2014/main" id="{B5B8CE3E-4B6C-56D0-0949-1B8C073467A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66551" y="5441421"/>
            <a:ext cx="2658897" cy="1416579"/>
          </a:xfrm>
          <a:prstGeom prst="rect">
            <a:avLst/>
          </a:prstGeom>
        </p:spPr>
      </p:pic>
      <p:sp>
        <p:nvSpPr>
          <p:cNvPr id="7" name="TextBox 6">
            <a:extLst>
              <a:ext uri="{FF2B5EF4-FFF2-40B4-BE49-F238E27FC236}">
                <a16:creationId xmlns:a16="http://schemas.microsoft.com/office/drawing/2014/main" id="{8E295336-9605-12F8-6EE4-D4A596143008}"/>
              </a:ext>
            </a:extLst>
          </p:cNvPr>
          <p:cNvSpPr txBox="1"/>
          <p:nvPr/>
        </p:nvSpPr>
        <p:spPr>
          <a:xfrm>
            <a:off x="723900" y="76200"/>
            <a:ext cx="4686989" cy="1446550"/>
          </a:xfrm>
          <a:prstGeom prst="rect">
            <a:avLst/>
          </a:prstGeom>
          <a:noFill/>
        </p:spPr>
        <p:txBody>
          <a:bodyPr wrap="none" rtlCol="0">
            <a:spAutoFit/>
          </a:bodyPr>
          <a:lstStyle/>
          <a:p>
            <a:r>
              <a:rPr lang="en-US" sz="4400" b="1" dirty="0">
                <a:solidFill>
                  <a:srgbClr val="002060"/>
                </a:solidFill>
              </a:rPr>
              <a:t>Signs of covert </a:t>
            </a:r>
          </a:p>
          <a:p>
            <a:r>
              <a:rPr lang="en-US" sz="4400" b="1" dirty="0">
                <a:solidFill>
                  <a:srgbClr val="002060"/>
                </a:solidFill>
              </a:rPr>
              <a:t>narcissistic leader</a:t>
            </a:r>
          </a:p>
        </p:txBody>
      </p:sp>
      <p:sp>
        <p:nvSpPr>
          <p:cNvPr id="8" name="TextBox 7">
            <a:extLst>
              <a:ext uri="{FF2B5EF4-FFF2-40B4-BE49-F238E27FC236}">
                <a16:creationId xmlns:a16="http://schemas.microsoft.com/office/drawing/2014/main" id="{5F851796-1A77-5F35-B6FB-E1BC8E1EED4F}"/>
              </a:ext>
            </a:extLst>
          </p:cNvPr>
          <p:cNvSpPr txBox="1"/>
          <p:nvPr/>
        </p:nvSpPr>
        <p:spPr>
          <a:xfrm>
            <a:off x="9946098" y="2925169"/>
            <a:ext cx="2081150" cy="738664"/>
          </a:xfrm>
          <a:prstGeom prst="rect">
            <a:avLst/>
          </a:prstGeom>
          <a:noFill/>
        </p:spPr>
        <p:txBody>
          <a:bodyPr wrap="square">
            <a:spAutoFit/>
          </a:bodyPr>
          <a:lstStyle/>
          <a:p>
            <a:pPr lvl="0"/>
            <a:r>
              <a:rPr lang="en-US" sz="2100" b="1" dirty="0">
                <a:solidFill>
                  <a:srgbClr val="002060"/>
                </a:solidFill>
              </a:rPr>
              <a:t>Withholding </a:t>
            </a:r>
          </a:p>
          <a:p>
            <a:pPr lvl="0"/>
            <a:r>
              <a:rPr lang="en-US" sz="2100" b="1" dirty="0">
                <a:solidFill>
                  <a:srgbClr val="002060"/>
                </a:solidFill>
              </a:rPr>
              <a:t>info</a:t>
            </a:r>
          </a:p>
        </p:txBody>
      </p:sp>
      <p:sp>
        <p:nvSpPr>
          <p:cNvPr id="9" name="TextBox 8">
            <a:extLst>
              <a:ext uri="{FF2B5EF4-FFF2-40B4-BE49-F238E27FC236}">
                <a16:creationId xmlns:a16="http://schemas.microsoft.com/office/drawing/2014/main" id="{949FB223-B41D-8BD9-2E76-830BF35E9FE6}"/>
              </a:ext>
            </a:extLst>
          </p:cNvPr>
          <p:cNvSpPr txBox="1"/>
          <p:nvPr/>
        </p:nvSpPr>
        <p:spPr>
          <a:xfrm rot="16200000">
            <a:off x="-2281916" y="3943283"/>
            <a:ext cx="5117042" cy="307777"/>
          </a:xfrm>
          <a:prstGeom prst="rect">
            <a:avLst/>
          </a:prstGeom>
          <a:noFill/>
        </p:spPr>
        <p:txBody>
          <a:bodyPr wrap="none" rtlCol="0">
            <a:spAutoFit/>
          </a:bodyPr>
          <a:lstStyle/>
          <a:p>
            <a:r>
              <a:rPr lang="en-US" sz="1400" dirty="0"/>
              <a:t>Source: Leaders, </a:t>
            </a:r>
            <a:r>
              <a:rPr lang="en-US" sz="1400" i="1" dirty="0"/>
              <a:t>8 Subtle Clues of a Covert Narcissist</a:t>
            </a:r>
            <a:r>
              <a:rPr lang="en-US" sz="1400" dirty="0"/>
              <a:t>, May 2023</a:t>
            </a:r>
          </a:p>
        </p:txBody>
      </p:sp>
      <p:pic>
        <p:nvPicPr>
          <p:cNvPr id="11" name="Picture 10">
            <a:extLst>
              <a:ext uri="{FF2B5EF4-FFF2-40B4-BE49-F238E27FC236}">
                <a16:creationId xmlns:a16="http://schemas.microsoft.com/office/drawing/2014/main" id="{693711F8-1180-DA94-42C4-1EE9CB232820}"/>
              </a:ext>
            </a:extLst>
          </p:cNvPr>
          <p:cNvPicPr>
            <a:picLocks noChangeAspect="1"/>
          </p:cNvPicPr>
          <p:nvPr/>
        </p:nvPicPr>
        <p:blipFill>
          <a:blip r:embed="rId14"/>
          <a:stretch>
            <a:fillRect/>
          </a:stretch>
        </p:blipFill>
        <p:spPr>
          <a:xfrm>
            <a:off x="8571802" y="4097171"/>
            <a:ext cx="3415995" cy="2846038"/>
          </a:xfrm>
          <a:prstGeom prst="ellipse">
            <a:avLst/>
          </a:prstGeom>
          <a:ln>
            <a:noFill/>
          </a:ln>
          <a:effectLst>
            <a:softEdge rad="112500"/>
          </a:effectLst>
        </p:spPr>
      </p:pic>
    </p:spTree>
    <p:extLst>
      <p:ext uri="{BB962C8B-B14F-4D97-AF65-F5344CB8AC3E}">
        <p14:creationId xmlns:p14="http://schemas.microsoft.com/office/powerpoint/2010/main" val="302785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838200" y="165100"/>
            <a:ext cx="9162765" cy="769441"/>
          </a:xfrm>
          <a:prstGeom prst="rect">
            <a:avLst/>
          </a:prstGeom>
          <a:noFill/>
        </p:spPr>
        <p:txBody>
          <a:bodyPr wrap="none" rtlCol="0">
            <a:spAutoFit/>
          </a:bodyPr>
          <a:lstStyle/>
          <a:p>
            <a:r>
              <a:rPr lang="en-US" sz="4400" b="1" dirty="0">
                <a:solidFill>
                  <a:srgbClr val="002060"/>
                </a:solidFill>
                <a:latin typeface="+mj-lt"/>
              </a:rPr>
              <a:t>How to deal with narcissistic leaders</a:t>
            </a: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9422" y="136313"/>
            <a:ext cx="2052578" cy="1093551"/>
          </a:xfrm>
          <a:prstGeom prst="rect">
            <a:avLst/>
          </a:prstGeom>
        </p:spPr>
      </p:pic>
      <p:sp>
        <p:nvSpPr>
          <p:cNvPr id="10" name="TextBox 9">
            <a:extLst>
              <a:ext uri="{FF2B5EF4-FFF2-40B4-BE49-F238E27FC236}">
                <a16:creationId xmlns:a16="http://schemas.microsoft.com/office/drawing/2014/main" id="{C4B6BCEB-02CE-CF30-44BA-D5038B847FE6}"/>
              </a:ext>
            </a:extLst>
          </p:cNvPr>
          <p:cNvSpPr txBox="1"/>
          <p:nvPr/>
        </p:nvSpPr>
        <p:spPr>
          <a:xfrm rot="16200000">
            <a:off x="-3002417" y="3300401"/>
            <a:ext cx="6534353" cy="307777"/>
          </a:xfrm>
          <a:prstGeom prst="rect">
            <a:avLst/>
          </a:prstGeom>
          <a:noFill/>
        </p:spPr>
        <p:txBody>
          <a:bodyPr wrap="none" rtlCol="0">
            <a:spAutoFit/>
          </a:bodyPr>
          <a:lstStyle/>
          <a:p>
            <a:r>
              <a:rPr lang="en-US" sz="1400" dirty="0"/>
              <a:t>Source: Choosing Therapy, </a:t>
            </a:r>
            <a:r>
              <a:rPr lang="en-US" sz="1400" i="1" dirty="0"/>
              <a:t>15 Signs you are dealing w/ Narcissistic Boss</a:t>
            </a:r>
            <a:r>
              <a:rPr lang="en-US" sz="1400" dirty="0"/>
              <a:t>, May 2024</a:t>
            </a:r>
          </a:p>
        </p:txBody>
      </p:sp>
      <p:graphicFrame>
        <p:nvGraphicFramePr>
          <p:cNvPr id="12" name="Diagram 11">
            <a:extLst>
              <a:ext uri="{FF2B5EF4-FFF2-40B4-BE49-F238E27FC236}">
                <a16:creationId xmlns:a16="http://schemas.microsoft.com/office/drawing/2014/main" id="{C7D4C42F-478F-7504-8F27-0FC3F66E2245}"/>
              </a:ext>
            </a:extLst>
          </p:cNvPr>
          <p:cNvGraphicFramePr/>
          <p:nvPr>
            <p:extLst>
              <p:ext uri="{D42A27DB-BD31-4B8C-83A1-F6EECF244321}">
                <p14:modId xmlns:p14="http://schemas.microsoft.com/office/powerpoint/2010/main" val="870068837"/>
              </p:ext>
            </p:extLst>
          </p:nvPr>
        </p:nvGraphicFramePr>
        <p:xfrm>
          <a:off x="939800" y="1092200"/>
          <a:ext cx="10769600" cy="3213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a:extLst>
              <a:ext uri="{FF2B5EF4-FFF2-40B4-BE49-F238E27FC236}">
                <a16:creationId xmlns:a16="http://schemas.microsoft.com/office/drawing/2014/main" id="{63EF8757-5652-3270-87B6-4B8EF1F122AE}"/>
              </a:ext>
            </a:extLst>
          </p:cNvPr>
          <p:cNvPicPr>
            <a:picLocks noChangeAspect="1"/>
          </p:cNvPicPr>
          <p:nvPr/>
        </p:nvPicPr>
        <p:blipFill>
          <a:blip r:embed="rId9"/>
          <a:stretch>
            <a:fillRect/>
          </a:stretch>
        </p:blipFill>
        <p:spPr>
          <a:xfrm>
            <a:off x="3492500" y="4048128"/>
            <a:ext cx="5930900" cy="2730629"/>
          </a:xfrm>
          <a:prstGeom prst="ellipse">
            <a:avLst/>
          </a:prstGeom>
          <a:ln>
            <a:noFill/>
          </a:ln>
          <a:effectLst>
            <a:softEdge rad="112500"/>
          </a:effectLst>
        </p:spPr>
      </p:pic>
    </p:spTree>
    <p:extLst>
      <p:ext uri="{BB962C8B-B14F-4D97-AF65-F5344CB8AC3E}">
        <p14:creationId xmlns:p14="http://schemas.microsoft.com/office/powerpoint/2010/main" val="279699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838200" y="165100"/>
            <a:ext cx="9162765" cy="769441"/>
          </a:xfrm>
          <a:prstGeom prst="rect">
            <a:avLst/>
          </a:prstGeom>
          <a:noFill/>
        </p:spPr>
        <p:txBody>
          <a:bodyPr wrap="none" rtlCol="0">
            <a:spAutoFit/>
          </a:bodyPr>
          <a:lstStyle/>
          <a:p>
            <a:r>
              <a:rPr lang="en-US" sz="4400" b="1" dirty="0">
                <a:solidFill>
                  <a:srgbClr val="002060"/>
                </a:solidFill>
                <a:latin typeface="+mj-lt"/>
              </a:rPr>
              <a:t>How to deal with narcissistic leaders</a:t>
            </a: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4822" y="12700"/>
            <a:ext cx="2052578" cy="1093551"/>
          </a:xfrm>
          <a:prstGeom prst="rect">
            <a:avLst/>
          </a:prstGeom>
        </p:spPr>
      </p:pic>
      <p:sp>
        <p:nvSpPr>
          <p:cNvPr id="10" name="TextBox 9">
            <a:extLst>
              <a:ext uri="{FF2B5EF4-FFF2-40B4-BE49-F238E27FC236}">
                <a16:creationId xmlns:a16="http://schemas.microsoft.com/office/drawing/2014/main" id="{C4B6BCEB-02CE-CF30-44BA-D5038B847FE6}"/>
              </a:ext>
            </a:extLst>
          </p:cNvPr>
          <p:cNvSpPr txBox="1"/>
          <p:nvPr/>
        </p:nvSpPr>
        <p:spPr>
          <a:xfrm rot="16200000">
            <a:off x="-3002417" y="3300401"/>
            <a:ext cx="6534353" cy="307777"/>
          </a:xfrm>
          <a:prstGeom prst="rect">
            <a:avLst/>
          </a:prstGeom>
          <a:noFill/>
        </p:spPr>
        <p:txBody>
          <a:bodyPr wrap="none" rtlCol="0">
            <a:spAutoFit/>
          </a:bodyPr>
          <a:lstStyle/>
          <a:p>
            <a:r>
              <a:rPr lang="en-US" sz="1400" dirty="0"/>
              <a:t>Source: Choosing Therapy, </a:t>
            </a:r>
            <a:r>
              <a:rPr lang="en-US" sz="1400" i="1" dirty="0"/>
              <a:t>15 Signs you are dealing w/ Narcissistic Boss</a:t>
            </a:r>
            <a:r>
              <a:rPr lang="en-US" sz="1400" dirty="0"/>
              <a:t>, May 2024</a:t>
            </a:r>
          </a:p>
        </p:txBody>
      </p:sp>
      <p:graphicFrame>
        <p:nvGraphicFramePr>
          <p:cNvPr id="12" name="Diagram 11">
            <a:extLst>
              <a:ext uri="{FF2B5EF4-FFF2-40B4-BE49-F238E27FC236}">
                <a16:creationId xmlns:a16="http://schemas.microsoft.com/office/drawing/2014/main" id="{C7D4C42F-478F-7504-8F27-0FC3F66E2245}"/>
              </a:ext>
            </a:extLst>
          </p:cNvPr>
          <p:cNvGraphicFramePr/>
          <p:nvPr>
            <p:extLst>
              <p:ext uri="{D42A27DB-BD31-4B8C-83A1-F6EECF244321}">
                <p14:modId xmlns:p14="http://schemas.microsoft.com/office/powerpoint/2010/main" val="3449136386"/>
              </p:ext>
            </p:extLst>
          </p:nvPr>
        </p:nvGraphicFramePr>
        <p:xfrm>
          <a:off x="939800" y="1092200"/>
          <a:ext cx="10769600" cy="3060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E67D8932-F55C-7334-F9C3-33C7CE6E08E2}"/>
              </a:ext>
            </a:extLst>
          </p:cNvPr>
          <p:cNvPicPr>
            <a:picLocks noChangeAspect="1"/>
          </p:cNvPicPr>
          <p:nvPr/>
        </p:nvPicPr>
        <p:blipFill>
          <a:blip r:embed="rId9"/>
          <a:stretch>
            <a:fillRect/>
          </a:stretch>
        </p:blipFill>
        <p:spPr>
          <a:xfrm>
            <a:off x="2419427" y="4152900"/>
            <a:ext cx="8121573" cy="2485481"/>
          </a:xfrm>
          <a:prstGeom prst="ellipse">
            <a:avLst/>
          </a:prstGeom>
          <a:ln>
            <a:noFill/>
          </a:ln>
          <a:effectLst>
            <a:softEdge rad="112500"/>
          </a:effectLst>
        </p:spPr>
      </p:pic>
    </p:spTree>
    <p:extLst>
      <p:ext uri="{BB962C8B-B14F-4D97-AF65-F5344CB8AC3E}">
        <p14:creationId xmlns:p14="http://schemas.microsoft.com/office/powerpoint/2010/main" val="331403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6520CF6-C183-BD05-68C5-7C4C17CAF726}"/>
              </a:ext>
            </a:extLst>
          </p:cNvPr>
          <p:cNvPicPr>
            <a:picLocks noChangeAspect="1"/>
          </p:cNvPicPr>
          <p:nvPr/>
        </p:nvPicPr>
        <p:blipFill rotWithShape="1">
          <a:blip r:embed="rId3"/>
          <a:srcRect l="6241"/>
          <a:stretch/>
        </p:blipFill>
        <p:spPr>
          <a:xfrm>
            <a:off x="4710464" y="2174857"/>
            <a:ext cx="3609272" cy="3133743"/>
          </a:xfrm>
          <a:prstGeom prst="ellipse">
            <a:avLst/>
          </a:prstGeom>
          <a:ln>
            <a:noFill/>
          </a:ln>
          <a:effectLst>
            <a:softEdge rad="112500"/>
          </a:effectLst>
        </p:spPr>
      </p:pic>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787400" y="114300"/>
            <a:ext cx="7702237" cy="769441"/>
          </a:xfrm>
          <a:prstGeom prst="rect">
            <a:avLst/>
          </a:prstGeom>
          <a:noFill/>
        </p:spPr>
        <p:txBody>
          <a:bodyPr wrap="none" rtlCol="0">
            <a:spAutoFit/>
          </a:bodyPr>
          <a:lstStyle/>
          <a:p>
            <a:r>
              <a:rPr lang="en-US" sz="4400" b="1" dirty="0">
                <a:solidFill>
                  <a:srgbClr val="002060"/>
                </a:solidFill>
                <a:latin typeface="+mj-lt"/>
              </a:rPr>
              <a:t>Impacts of narcissistic leaders</a:t>
            </a: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3000" y="-34379"/>
            <a:ext cx="2222500" cy="1184080"/>
          </a:xfrm>
          <a:prstGeom prst="rect">
            <a:avLst/>
          </a:prstGeom>
        </p:spPr>
      </p:pic>
      <p:graphicFrame>
        <p:nvGraphicFramePr>
          <p:cNvPr id="6" name="Diagram 5">
            <a:extLst>
              <a:ext uri="{FF2B5EF4-FFF2-40B4-BE49-F238E27FC236}">
                <a16:creationId xmlns:a16="http://schemas.microsoft.com/office/drawing/2014/main" id="{ECAA550B-4FD0-617D-E8F0-96055A136BDC}"/>
              </a:ext>
            </a:extLst>
          </p:cNvPr>
          <p:cNvGraphicFramePr/>
          <p:nvPr>
            <p:extLst>
              <p:ext uri="{D42A27DB-BD31-4B8C-83A1-F6EECF244321}">
                <p14:modId xmlns:p14="http://schemas.microsoft.com/office/powerpoint/2010/main" val="2812394665"/>
              </p:ext>
            </p:extLst>
          </p:nvPr>
        </p:nvGraphicFramePr>
        <p:xfrm>
          <a:off x="1841500" y="1061541"/>
          <a:ext cx="9231004" cy="57785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a:extLst>
              <a:ext uri="{FF2B5EF4-FFF2-40B4-BE49-F238E27FC236}">
                <a16:creationId xmlns:a16="http://schemas.microsoft.com/office/drawing/2014/main" id="{91D5CE1F-7C06-DB2F-59C3-399ABB13F5BC}"/>
              </a:ext>
            </a:extLst>
          </p:cNvPr>
          <p:cNvSpPr txBox="1"/>
          <p:nvPr/>
        </p:nvSpPr>
        <p:spPr>
          <a:xfrm rot="16200000">
            <a:off x="-458664" y="5547473"/>
            <a:ext cx="1445973" cy="307777"/>
          </a:xfrm>
          <a:prstGeom prst="rect">
            <a:avLst/>
          </a:prstGeom>
          <a:noFill/>
        </p:spPr>
        <p:txBody>
          <a:bodyPr wrap="none" rtlCol="0">
            <a:spAutoFit/>
          </a:bodyPr>
          <a:lstStyle/>
          <a:p>
            <a:r>
              <a:rPr lang="en-US" sz="1400" dirty="0"/>
              <a:t>Source: LinkedIn</a:t>
            </a:r>
          </a:p>
        </p:txBody>
      </p:sp>
      <p:grpSp>
        <p:nvGrpSpPr>
          <p:cNvPr id="16" name="Group 15">
            <a:extLst>
              <a:ext uri="{FF2B5EF4-FFF2-40B4-BE49-F238E27FC236}">
                <a16:creationId xmlns:a16="http://schemas.microsoft.com/office/drawing/2014/main" id="{9A559415-E2AD-F5DB-B094-57CAAE17DF77}"/>
              </a:ext>
            </a:extLst>
          </p:cNvPr>
          <p:cNvGrpSpPr/>
          <p:nvPr/>
        </p:nvGrpSpPr>
        <p:grpSpPr>
          <a:xfrm rot="16200000">
            <a:off x="-1633088" y="1316144"/>
            <a:ext cx="3856378" cy="369334"/>
            <a:chOff x="7843356" y="-2"/>
            <a:chExt cx="3135665" cy="233264"/>
          </a:xfrm>
        </p:grpSpPr>
        <p:sp>
          <p:nvSpPr>
            <p:cNvPr id="17" name="TextBox 10">
              <a:extLst>
                <a:ext uri="{FF2B5EF4-FFF2-40B4-BE49-F238E27FC236}">
                  <a16:creationId xmlns:a16="http://schemas.microsoft.com/office/drawing/2014/main" id="{497F4430-9629-EB3E-E74A-CAACA0290246}"/>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18" name="TextBox 11">
              <a:extLst>
                <a:ext uri="{FF2B5EF4-FFF2-40B4-BE49-F238E27FC236}">
                  <a16:creationId xmlns:a16="http://schemas.microsoft.com/office/drawing/2014/main" id="{5C7E91AF-D935-080F-5CAC-6EDB3EEFE36A}"/>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Tree>
    <p:extLst>
      <p:ext uri="{BB962C8B-B14F-4D97-AF65-F5344CB8AC3E}">
        <p14:creationId xmlns:p14="http://schemas.microsoft.com/office/powerpoint/2010/main" val="388927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BC0A40-9928-3600-6CAF-6FCC661D35D5}"/>
              </a:ext>
            </a:extLst>
          </p:cNvPr>
          <p:cNvSpPr/>
          <p:nvPr/>
        </p:nvSpPr>
        <p:spPr>
          <a:xfrm>
            <a:off x="787400" y="4063975"/>
            <a:ext cx="10515600" cy="914400"/>
          </a:xfrm>
          <a:prstGeom prst="rect">
            <a:avLst/>
          </a:prstGeom>
          <a:solidFill>
            <a:srgbClr val="002060"/>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787400" y="114300"/>
            <a:ext cx="8219814" cy="769441"/>
          </a:xfrm>
          <a:prstGeom prst="rect">
            <a:avLst/>
          </a:prstGeom>
          <a:noFill/>
        </p:spPr>
        <p:txBody>
          <a:bodyPr wrap="none" rtlCol="0">
            <a:spAutoFit/>
          </a:bodyPr>
          <a:lstStyle/>
          <a:p>
            <a:r>
              <a:rPr lang="en-US" sz="4400" b="1" dirty="0">
                <a:solidFill>
                  <a:srgbClr val="002060"/>
                </a:solidFill>
                <a:latin typeface="+mj-lt"/>
              </a:rPr>
              <a:t>Avoid hiring the narcissist leader</a:t>
            </a: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9500" y="-76200"/>
            <a:ext cx="2222500" cy="1184080"/>
          </a:xfrm>
          <a:prstGeom prst="rect">
            <a:avLst/>
          </a:prstGeom>
        </p:spPr>
      </p:pic>
      <p:sp>
        <p:nvSpPr>
          <p:cNvPr id="15" name="TextBox 14">
            <a:extLst>
              <a:ext uri="{FF2B5EF4-FFF2-40B4-BE49-F238E27FC236}">
                <a16:creationId xmlns:a16="http://schemas.microsoft.com/office/drawing/2014/main" id="{91D5CE1F-7C06-DB2F-59C3-399ABB13F5BC}"/>
              </a:ext>
            </a:extLst>
          </p:cNvPr>
          <p:cNvSpPr txBox="1"/>
          <p:nvPr/>
        </p:nvSpPr>
        <p:spPr>
          <a:xfrm rot="16200000">
            <a:off x="-3084568" y="3332611"/>
            <a:ext cx="6743000" cy="307777"/>
          </a:xfrm>
          <a:prstGeom prst="rect">
            <a:avLst/>
          </a:prstGeom>
          <a:noFill/>
        </p:spPr>
        <p:txBody>
          <a:bodyPr wrap="none" rtlCol="0">
            <a:spAutoFit/>
          </a:bodyPr>
          <a:lstStyle/>
          <a:p>
            <a:r>
              <a:rPr lang="en-US" sz="1400" dirty="0"/>
              <a:t>Source: Standard Business, </a:t>
            </a:r>
            <a:r>
              <a:rPr lang="en-US" sz="1400" i="1" dirty="0"/>
              <a:t>How Narcissistic Leaders Destroy From Within</a:t>
            </a:r>
            <a:r>
              <a:rPr lang="en-US" sz="1400" dirty="0"/>
              <a:t>, April 2020 </a:t>
            </a:r>
          </a:p>
        </p:txBody>
      </p:sp>
      <p:grpSp>
        <p:nvGrpSpPr>
          <p:cNvPr id="16" name="Group 15">
            <a:extLst>
              <a:ext uri="{FF2B5EF4-FFF2-40B4-BE49-F238E27FC236}">
                <a16:creationId xmlns:a16="http://schemas.microsoft.com/office/drawing/2014/main" id="{9A559415-E2AD-F5DB-B094-57CAAE17DF77}"/>
              </a:ext>
            </a:extLst>
          </p:cNvPr>
          <p:cNvGrpSpPr/>
          <p:nvPr/>
        </p:nvGrpSpPr>
        <p:grpSpPr>
          <a:xfrm>
            <a:off x="7803012" y="6453386"/>
            <a:ext cx="3856378" cy="369334"/>
            <a:chOff x="7843356" y="-2"/>
            <a:chExt cx="3135665" cy="233264"/>
          </a:xfrm>
        </p:grpSpPr>
        <p:sp>
          <p:nvSpPr>
            <p:cNvPr id="17" name="TextBox 10">
              <a:extLst>
                <a:ext uri="{FF2B5EF4-FFF2-40B4-BE49-F238E27FC236}">
                  <a16:creationId xmlns:a16="http://schemas.microsoft.com/office/drawing/2014/main" id="{497F4430-9629-EB3E-E74A-CAACA0290246}"/>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18" name="TextBox 11">
              <a:extLst>
                <a:ext uri="{FF2B5EF4-FFF2-40B4-BE49-F238E27FC236}">
                  <a16:creationId xmlns:a16="http://schemas.microsoft.com/office/drawing/2014/main" id="{5C7E91AF-D935-080F-5CAC-6EDB3EEFE36A}"/>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
        <p:nvSpPr>
          <p:cNvPr id="9" name="Rectangle 8">
            <a:extLst>
              <a:ext uri="{FF2B5EF4-FFF2-40B4-BE49-F238E27FC236}">
                <a16:creationId xmlns:a16="http://schemas.microsoft.com/office/drawing/2014/main" id="{7BCE236B-EB4F-CA1F-1C26-3EB6E3719FEE}"/>
              </a:ext>
            </a:extLst>
          </p:cNvPr>
          <p:cNvSpPr/>
          <p:nvPr/>
        </p:nvSpPr>
        <p:spPr>
          <a:xfrm>
            <a:off x="885149" y="2342163"/>
            <a:ext cx="7239000" cy="453671"/>
          </a:xfrm>
          <a:prstGeom prst="rect">
            <a:avLst/>
          </a:prstGeom>
          <a:solidFill>
            <a:srgbClr val="002060"/>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a:extLst>
              <a:ext uri="{FF2B5EF4-FFF2-40B4-BE49-F238E27FC236}">
                <a16:creationId xmlns:a16="http://schemas.microsoft.com/office/drawing/2014/main" id="{646CFCB4-957E-F98E-1F96-50E0A54B67DC}"/>
              </a:ext>
            </a:extLst>
          </p:cNvPr>
          <p:cNvSpPr txBox="1"/>
          <p:nvPr/>
        </p:nvSpPr>
        <p:spPr>
          <a:xfrm>
            <a:off x="889000" y="1210372"/>
            <a:ext cx="10515600" cy="5262979"/>
          </a:xfrm>
          <a:prstGeom prst="rect">
            <a:avLst/>
          </a:prstGeom>
          <a:noFill/>
        </p:spPr>
        <p:txBody>
          <a:bodyPr wrap="square">
            <a:spAutoFit/>
          </a:bodyPr>
          <a:lstStyle/>
          <a:p>
            <a:pPr algn="l"/>
            <a:r>
              <a:rPr lang="en-US" sz="2400" b="1" i="0" u="none" strike="noStrike" dirty="0">
                <a:solidFill>
                  <a:srgbClr val="002060"/>
                </a:solidFill>
                <a:effectLst/>
              </a:rPr>
              <a:t>“Too often, when boards select </a:t>
            </a:r>
            <a:r>
              <a:rPr lang="en-US" sz="2400" b="1" dirty="0">
                <a:solidFill>
                  <a:srgbClr val="002060"/>
                </a:solidFill>
              </a:rPr>
              <a:t>Executives</a:t>
            </a:r>
            <a:r>
              <a:rPr lang="en-US" sz="2400" b="1" i="0" u="none" strike="noStrike" dirty="0">
                <a:solidFill>
                  <a:srgbClr val="002060"/>
                </a:solidFill>
                <a:effectLst/>
              </a:rPr>
              <a:t>, especially outside CEOs, through interviews. </a:t>
            </a:r>
          </a:p>
          <a:p>
            <a:pPr algn="l"/>
            <a:endParaRPr lang="en-US" sz="2400" b="1" i="0" u="none" strike="noStrike" dirty="0">
              <a:solidFill>
                <a:srgbClr val="002060"/>
              </a:solidFill>
              <a:effectLst/>
            </a:endParaRPr>
          </a:p>
          <a:p>
            <a:pPr algn="l"/>
            <a:r>
              <a:rPr lang="en-US" sz="2400" b="1" i="0" u="none" strike="noStrike" dirty="0">
                <a:solidFill>
                  <a:schemeClr val="bg1"/>
                </a:solidFill>
                <a:effectLst/>
              </a:rPr>
              <a:t>But interviews play to the strength of a narcissist. </a:t>
            </a:r>
          </a:p>
          <a:p>
            <a:pPr algn="l"/>
            <a:endParaRPr lang="en-US" sz="2400" b="1" i="0" u="none" strike="noStrike" dirty="0">
              <a:solidFill>
                <a:schemeClr val="bg1"/>
              </a:solidFill>
              <a:effectLst/>
            </a:endParaRPr>
          </a:p>
          <a:p>
            <a:pPr algn="l"/>
            <a:r>
              <a:rPr lang="en-US" sz="2400" b="1" i="0" u="none" strike="noStrike" dirty="0">
                <a:solidFill>
                  <a:srgbClr val="002060"/>
                </a:solidFill>
                <a:effectLst/>
              </a:rPr>
              <a:t>And you can’t just look at performance, because they can fake performance” —  taking credit for others’ work and even falsifying results.</a:t>
            </a:r>
          </a:p>
          <a:p>
            <a:pPr algn="l"/>
            <a:endParaRPr lang="en-US" sz="2400" b="1" i="0" u="none" strike="noStrike" dirty="0">
              <a:solidFill>
                <a:srgbClr val="002060"/>
              </a:solidFill>
              <a:effectLst/>
            </a:endParaRPr>
          </a:p>
          <a:p>
            <a:pPr algn="l"/>
            <a:r>
              <a:rPr lang="en-US" sz="2400" b="1" i="0" u="none" strike="noStrike" dirty="0">
                <a:solidFill>
                  <a:schemeClr val="bg1"/>
                </a:solidFill>
                <a:effectLst/>
              </a:rPr>
              <a:t>“What would really be far more illuminating would be to go talk to the people who’ve worked for them and with them in the past. </a:t>
            </a:r>
          </a:p>
          <a:p>
            <a:pPr algn="l"/>
            <a:endParaRPr lang="en-US" sz="2400" b="1" dirty="0">
              <a:solidFill>
                <a:srgbClr val="002060"/>
              </a:solidFill>
            </a:endParaRPr>
          </a:p>
          <a:p>
            <a:pPr algn="l"/>
            <a:r>
              <a:rPr lang="en-US" sz="2400" b="1" i="0" u="none" strike="noStrike" dirty="0">
                <a:solidFill>
                  <a:srgbClr val="002060"/>
                </a:solidFill>
                <a:effectLst/>
              </a:rPr>
              <a:t>You have to get data from people who have seen that person operating. </a:t>
            </a:r>
          </a:p>
          <a:p>
            <a:pPr algn="l"/>
            <a:endParaRPr lang="en-US" sz="2400" b="1" dirty="0">
              <a:solidFill>
                <a:srgbClr val="002060"/>
              </a:solidFill>
            </a:endParaRPr>
          </a:p>
          <a:p>
            <a:pPr algn="l"/>
            <a:r>
              <a:rPr lang="en-US" sz="2400" b="1" i="0" u="none" strike="noStrike" dirty="0">
                <a:solidFill>
                  <a:srgbClr val="002060"/>
                </a:solidFill>
                <a:effectLst/>
              </a:rPr>
              <a:t>But that typically isn’t what happens.”</a:t>
            </a:r>
          </a:p>
        </p:txBody>
      </p:sp>
    </p:spTree>
    <p:extLst>
      <p:ext uri="{BB962C8B-B14F-4D97-AF65-F5344CB8AC3E}">
        <p14:creationId xmlns:p14="http://schemas.microsoft.com/office/powerpoint/2010/main" val="256301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723900" y="-12001"/>
            <a:ext cx="8158067" cy="769441"/>
          </a:xfrm>
          <a:prstGeom prst="rect">
            <a:avLst/>
          </a:prstGeom>
          <a:noFill/>
        </p:spPr>
        <p:txBody>
          <a:bodyPr wrap="none" rtlCol="0">
            <a:spAutoFit/>
          </a:bodyPr>
          <a:lstStyle/>
          <a:p>
            <a:r>
              <a:rPr lang="en-US" sz="4400" b="1" dirty="0">
                <a:solidFill>
                  <a:srgbClr val="002060"/>
                </a:solidFill>
                <a:latin typeface="+mj-lt"/>
              </a:rPr>
              <a:t>Spot a narcissist in job interview</a:t>
            </a: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9500" y="-76200"/>
            <a:ext cx="2222500" cy="1184080"/>
          </a:xfrm>
          <a:prstGeom prst="rect">
            <a:avLst/>
          </a:prstGeom>
        </p:spPr>
      </p:pic>
      <p:sp>
        <p:nvSpPr>
          <p:cNvPr id="15" name="TextBox 14">
            <a:extLst>
              <a:ext uri="{FF2B5EF4-FFF2-40B4-BE49-F238E27FC236}">
                <a16:creationId xmlns:a16="http://schemas.microsoft.com/office/drawing/2014/main" id="{91D5CE1F-7C06-DB2F-59C3-399ABB13F5BC}"/>
              </a:ext>
            </a:extLst>
          </p:cNvPr>
          <p:cNvSpPr txBox="1"/>
          <p:nvPr/>
        </p:nvSpPr>
        <p:spPr>
          <a:xfrm rot="16200000">
            <a:off x="-3084568" y="3332611"/>
            <a:ext cx="6743000" cy="307777"/>
          </a:xfrm>
          <a:prstGeom prst="rect">
            <a:avLst/>
          </a:prstGeom>
          <a:noFill/>
        </p:spPr>
        <p:txBody>
          <a:bodyPr wrap="none" rtlCol="0">
            <a:spAutoFit/>
          </a:bodyPr>
          <a:lstStyle/>
          <a:p>
            <a:r>
              <a:rPr lang="en-US" sz="1400" dirty="0"/>
              <a:t>Source: Standard Business, </a:t>
            </a:r>
            <a:r>
              <a:rPr lang="en-US" sz="1400" i="1" dirty="0"/>
              <a:t>How Narcissistic Leaders Destroy From Within</a:t>
            </a:r>
            <a:r>
              <a:rPr lang="en-US" sz="1400" dirty="0"/>
              <a:t>, April 2020 </a:t>
            </a:r>
          </a:p>
        </p:txBody>
      </p:sp>
      <p:graphicFrame>
        <p:nvGraphicFramePr>
          <p:cNvPr id="11" name="Diagram 10">
            <a:extLst>
              <a:ext uri="{FF2B5EF4-FFF2-40B4-BE49-F238E27FC236}">
                <a16:creationId xmlns:a16="http://schemas.microsoft.com/office/drawing/2014/main" id="{F4A8C67B-4F1B-767C-7E72-3460B98C5338}"/>
              </a:ext>
            </a:extLst>
          </p:cNvPr>
          <p:cNvGraphicFramePr/>
          <p:nvPr>
            <p:extLst>
              <p:ext uri="{D42A27DB-BD31-4B8C-83A1-F6EECF244321}">
                <p14:modId xmlns:p14="http://schemas.microsoft.com/office/powerpoint/2010/main" val="3977718992"/>
              </p:ext>
            </p:extLst>
          </p:nvPr>
        </p:nvGraphicFramePr>
        <p:xfrm>
          <a:off x="-1206500" y="1206500"/>
          <a:ext cx="7531100" cy="5561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2E76564-4F5C-0218-4697-B96416076DF0}"/>
              </a:ext>
            </a:extLst>
          </p:cNvPr>
          <p:cNvSpPr txBox="1"/>
          <p:nvPr/>
        </p:nvSpPr>
        <p:spPr>
          <a:xfrm>
            <a:off x="5245100" y="1739900"/>
            <a:ext cx="242374" cy="369332"/>
          </a:xfrm>
          <a:prstGeom prst="rect">
            <a:avLst/>
          </a:prstGeom>
          <a:noFill/>
        </p:spPr>
        <p:txBody>
          <a:bodyPr wrap="none" rtlCol="0">
            <a:spAutoFit/>
          </a:bodyPr>
          <a:lstStyle/>
          <a:p>
            <a:r>
              <a:rPr lang="en-US" dirty="0"/>
              <a:t> </a:t>
            </a:r>
          </a:p>
        </p:txBody>
      </p:sp>
      <p:graphicFrame>
        <p:nvGraphicFramePr>
          <p:cNvPr id="12" name="Diagram 11">
            <a:extLst>
              <a:ext uri="{FF2B5EF4-FFF2-40B4-BE49-F238E27FC236}">
                <a16:creationId xmlns:a16="http://schemas.microsoft.com/office/drawing/2014/main" id="{C94FD6FD-6A7D-9B03-28DA-BE49A27CF8F9}"/>
              </a:ext>
            </a:extLst>
          </p:cNvPr>
          <p:cNvGraphicFramePr/>
          <p:nvPr>
            <p:extLst>
              <p:ext uri="{D42A27DB-BD31-4B8C-83A1-F6EECF244321}">
                <p14:modId xmlns:p14="http://schemas.microsoft.com/office/powerpoint/2010/main" val="3763216165"/>
              </p:ext>
            </p:extLst>
          </p:nvPr>
        </p:nvGraphicFramePr>
        <p:xfrm>
          <a:off x="4185857" y="676304"/>
          <a:ext cx="6813745" cy="662195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Box 12">
            <a:extLst>
              <a:ext uri="{FF2B5EF4-FFF2-40B4-BE49-F238E27FC236}">
                <a16:creationId xmlns:a16="http://schemas.microsoft.com/office/drawing/2014/main" id="{84C827A6-E2BD-347D-772A-DE0106278C13}"/>
              </a:ext>
            </a:extLst>
          </p:cNvPr>
          <p:cNvSpPr txBox="1"/>
          <p:nvPr/>
        </p:nvSpPr>
        <p:spPr>
          <a:xfrm>
            <a:off x="774700" y="772637"/>
            <a:ext cx="1570751" cy="492443"/>
          </a:xfrm>
          <a:prstGeom prst="rect">
            <a:avLst/>
          </a:prstGeom>
          <a:noFill/>
        </p:spPr>
        <p:txBody>
          <a:bodyPr wrap="none" rtlCol="0">
            <a:spAutoFit/>
          </a:bodyPr>
          <a:lstStyle/>
          <a:p>
            <a:r>
              <a:rPr lang="en-US" sz="2600" b="1" i="1" u="sng" dirty="0">
                <a:solidFill>
                  <a:srgbClr val="002060"/>
                </a:solidFill>
              </a:rPr>
              <a:t>Tendency</a:t>
            </a:r>
          </a:p>
        </p:txBody>
      </p:sp>
      <p:sp>
        <p:nvSpPr>
          <p:cNvPr id="14" name="TextBox 13">
            <a:extLst>
              <a:ext uri="{FF2B5EF4-FFF2-40B4-BE49-F238E27FC236}">
                <a16:creationId xmlns:a16="http://schemas.microsoft.com/office/drawing/2014/main" id="{C9ABB879-DBED-D8C0-9B79-5BF37ED50DA7}"/>
              </a:ext>
            </a:extLst>
          </p:cNvPr>
          <p:cNvSpPr txBox="1"/>
          <p:nvPr/>
        </p:nvSpPr>
        <p:spPr>
          <a:xfrm>
            <a:off x="4085982" y="793403"/>
            <a:ext cx="1933350" cy="492443"/>
          </a:xfrm>
          <a:prstGeom prst="rect">
            <a:avLst/>
          </a:prstGeom>
          <a:noFill/>
        </p:spPr>
        <p:txBody>
          <a:bodyPr wrap="none" rtlCol="0">
            <a:spAutoFit/>
          </a:bodyPr>
          <a:lstStyle/>
          <a:p>
            <a:r>
              <a:rPr lang="en-US" sz="2600" b="1" i="1" u="sng" dirty="0">
                <a:solidFill>
                  <a:srgbClr val="002060"/>
                </a:solidFill>
              </a:rPr>
              <a:t>How to Spot</a:t>
            </a:r>
          </a:p>
        </p:txBody>
      </p:sp>
    </p:spTree>
    <p:extLst>
      <p:ext uri="{BB962C8B-B14F-4D97-AF65-F5344CB8AC3E}">
        <p14:creationId xmlns:p14="http://schemas.microsoft.com/office/powerpoint/2010/main" val="184905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19</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721537" y="0"/>
            <a:ext cx="9265613" cy="1446550"/>
          </a:xfrm>
          <a:prstGeom prst="rect">
            <a:avLst/>
          </a:prstGeom>
          <a:noFill/>
        </p:spPr>
        <p:txBody>
          <a:bodyPr wrap="none" rtlCol="0">
            <a:spAutoFit/>
          </a:bodyPr>
          <a:lstStyle/>
          <a:p>
            <a:r>
              <a:rPr lang="en-US" sz="4400" b="1" dirty="0">
                <a:solidFill>
                  <a:srgbClr val="002060"/>
                </a:solidFill>
                <a:latin typeface="+mj-lt"/>
              </a:rPr>
              <a:t>How to deal with narcissist employee</a:t>
            </a:r>
          </a:p>
          <a:p>
            <a:endParaRPr lang="en-US" sz="4400" b="1" i="1" dirty="0">
              <a:solidFill>
                <a:srgbClr val="002060"/>
              </a:solidFill>
              <a:latin typeface="+mj-lt"/>
            </a:endParaRP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8204" y="-76200"/>
            <a:ext cx="1953795" cy="1040922"/>
          </a:xfrm>
          <a:prstGeom prst="rect">
            <a:avLst/>
          </a:prstGeom>
        </p:spPr>
      </p:pic>
      <p:graphicFrame>
        <p:nvGraphicFramePr>
          <p:cNvPr id="6" name="Diagram 5">
            <a:extLst>
              <a:ext uri="{FF2B5EF4-FFF2-40B4-BE49-F238E27FC236}">
                <a16:creationId xmlns:a16="http://schemas.microsoft.com/office/drawing/2014/main" id="{FF94F4CD-1E81-1CA7-8AFB-E75B4242CBFB}"/>
              </a:ext>
            </a:extLst>
          </p:cNvPr>
          <p:cNvGraphicFramePr/>
          <p:nvPr>
            <p:extLst>
              <p:ext uri="{D42A27DB-BD31-4B8C-83A1-F6EECF244321}">
                <p14:modId xmlns:p14="http://schemas.microsoft.com/office/powerpoint/2010/main" val="1515391053"/>
              </p:ext>
            </p:extLst>
          </p:nvPr>
        </p:nvGraphicFramePr>
        <p:xfrm>
          <a:off x="937437" y="1076042"/>
          <a:ext cx="10414000" cy="5670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899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B5094-CC05-CEE0-29B6-A81C45D2FF2A}"/>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4" name="TextBox 3">
            <a:extLst>
              <a:ext uri="{FF2B5EF4-FFF2-40B4-BE49-F238E27FC236}">
                <a16:creationId xmlns:a16="http://schemas.microsoft.com/office/drawing/2014/main" id="{7EA8A478-CE17-1AAA-CF84-E142FC8185E6}"/>
              </a:ext>
            </a:extLst>
          </p:cNvPr>
          <p:cNvSpPr txBox="1"/>
          <p:nvPr/>
        </p:nvSpPr>
        <p:spPr>
          <a:xfrm>
            <a:off x="807526" y="132107"/>
            <a:ext cx="10818419" cy="2708434"/>
          </a:xfrm>
          <a:prstGeom prst="rect">
            <a:avLst/>
          </a:prstGeom>
          <a:noFill/>
        </p:spPr>
        <p:txBody>
          <a:bodyPr wrap="square">
            <a:spAutoFit/>
          </a:bodyPr>
          <a:lstStyle/>
          <a:p>
            <a:r>
              <a:rPr lang="en-US" sz="4400" b="1" i="1" dirty="0">
                <a:solidFill>
                  <a:srgbClr val="002060"/>
                </a:solidFill>
                <a:latin typeface="+mj-lt"/>
              </a:rPr>
              <a:t>N</a:t>
            </a:r>
            <a:r>
              <a:rPr lang="en-US" sz="4400" b="1" i="1" u="none" strike="noStrike" dirty="0">
                <a:solidFill>
                  <a:srgbClr val="002060"/>
                </a:solidFill>
                <a:effectLst/>
                <a:latin typeface="+mj-lt"/>
              </a:rPr>
              <a:t>arcissist</a:t>
            </a:r>
            <a:r>
              <a:rPr lang="en-US" sz="4400" b="1" i="0" u="none" strike="noStrike" dirty="0">
                <a:solidFill>
                  <a:srgbClr val="002060"/>
                </a:solidFill>
                <a:effectLst/>
                <a:latin typeface="+mj-lt"/>
              </a:rPr>
              <a:t> : </a:t>
            </a:r>
          </a:p>
          <a:p>
            <a:endParaRPr lang="en-US" b="0" i="0" u="none" strike="noStrike" dirty="0">
              <a:solidFill>
                <a:srgbClr val="002060"/>
              </a:solidFill>
              <a:effectLst/>
              <a:latin typeface="Open Sans" panose="020B0606030504020204" pitchFamily="34" charset="0"/>
            </a:endParaRPr>
          </a:p>
          <a:p>
            <a:r>
              <a:rPr lang="en-US" sz="3600" b="1" i="1" u="none" strike="noStrike" dirty="0">
                <a:solidFill>
                  <a:srgbClr val="002060"/>
                </a:solidFill>
                <a:effectLst/>
              </a:rPr>
              <a:t>refers to someone intensely concerned with only his or her own self or interests and who seems to forget that others exist.</a:t>
            </a:r>
            <a:endParaRPr lang="en-US" sz="3600" b="1" i="1" dirty="0">
              <a:solidFill>
                <a:srgbClr val="002060"/>
              </a:solidFill>
            </a:endParaRPr>
          </a:p>
        </p:txBody>
      </p:sp>
      <p:pic>
        <p:nvPicPr>
          <p:cNvPr id="6" name="Picture 5">
            <a:extLst>
              <a:ext uri="{FF2B5EF4-FFF2-40B4-BE49-F238E27FC236}">
                <a16:creationId xmlns:a16="http://schemas.microsoft.com/office/drawing/2014/main" id="{6428973F-4D39-2DD6-76EC-7C9844103435}"/>
              </a:ext>
            </a:extLst>
          </p:cNvPr>
          <p:cNvPicPr>
            <a:picLocks noChangeAspect="1"/>
          </p:cNvPicPr>
          <p:nvPr/>
        </p:nvPicPr>
        <p:blipFill>
          <a:blip r:embed="rId3"/>
          <a:stretch>
            <a:fillRect/>
          </a:stretch>
        </p:blipFill>
        <p:spPr>
          <a:xfrm>
            <a:off x="5450775" y="2311267"/>
            <a:ext cx="5933700" cy="4259212"/>
          </a:xfrm>
          <a:prstGeom prst="rect">
            <a:avLst/>
          </a:prstGeom>
          <a:ln>
            <a:noFill/>
          </a:ln>
          <a:effectLst>
            <a:softEdge rad="112500"/>
          </a:effectLst>
        </p:spPr>
      </p:pic>
      <p:sp>
        <p:nvSpPr>
          <p:cNvPr id="8" name="TextBox 7">
            <a:extLst>
              <a:ext uri="{FF2B5EF4-FFF2-40B4-BE49-F238E27FC236}">
                <a16:creationId xmlns:a16="http://schemas.microsoft.com/office/drawing/2014/main" id="{16C4DF2F-DFB1-4EC4-DA21-637F8152C3B5}"/>
              </a:ext>
            </a:extLst>
          </p:cNvPr>
          <p:cNvSpPr txBox="1"/>
          <p:nvPr/>
        </p:nvSpPr>
        <p:spPr>
          <a:xfrm>
            <a:off x="1085599" y="3783501"/>
            <a:ext cx="4123706" cy="1077218"/>
          </a:xfrm>
          <a:prstGeom prst="rect">
            <a:avLst/>
          </a:prstGeom>
          <a:noFill/>
        </p:spPr>
        <p:txBody>
          <a:bodyPr wrap="square">
            <a:spAutoFit/>
          </a:bodyPr>
          <a:lstStyle/>
          <a:p>
            <a:r>
              <a:rPr lang="en-US" sz="3200" b="1" u="none" strike="noStrike" dirty="0">
                <a:solidFill>
                  <a:srgbClr val="002060"/>
                </a:solidFill>
                <a:effectLst/>
                <a:latin typeface="+mj-lt"/>
              </a:rPr>
              <a:t>Narcissus, entranced </a:t>
            </a:r>
          </a:p>
          <a:p>
            <a:r>
              <a:rPr lang="en-US" sz="3200" b="1" u="none" strike="noStrike" dirty="0">
                <a:solidFill>
                  <a:srgbClr val="002060"/>
                </a:solidFill>
                <a:effectLst/>
                <a:latin typeface="+mj-lt"/>
              </a:rPr>
              <a:t>    by his reflection</a:t>
            </a:r>
            <a:endParaRPr lang="en-US" sz="3200" b="1" dirty="0">
              <a:solidFill>
                <a:srgbClr val="002060"/>
              </a:solidFill>
              <a:latin typeface="+mj-lt"/>
            </a:endParaRPr>
          </a:p>
        </p:txBody>
      </p:sp>
      <p:sp>
        <p:nvSpPr>
          <p:cNvPr id="9" name="Rectangle 8">
            <a:extLst>
              <a:ext uri="{FF2B5EF4-FFF2-40B4-BE49-F238E27FC236}">
                <a16:creationId xmlns:a16="http://schemas.microsoft.com/office/drawing/2014/main" id="{782BD034-7F2F-E5AA-A9B5-DF75707B03FC}"/>
              </a:ext>
            </a:extLst>
          </p:cNvPr>
          <p:cNvSpPr/>
          <p:nvPr/>
        </p:nvSpPr>
        <p:spPr>
          <a:xfrm>
            <a:off x="844129" y="3732563"/>
            <a:ext cx="4274136" cy="1128156"/>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D309CBD-012A-6EB3-FFA8-E18E825B9F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3403" y="11668"/>
            <a:ext cx="2011715" cy="1071781"/>
          </a:xfrm>
          <a:prstGeom prst="rect">
            <a:avLst/>
          </a:prstGeom>
        </p:spPr>
      </p:pic>
      <p:sp>
        <p:nvSpPr>
          <p:cNvPr id="11" name="TextBox 10">
            <a:extLst>
              <a:ext uri="{FF2B5EF4-FFF2-40B4-BE49-F238E27FC236}">
                <a16:creationId xmlns:a16="http://schemas.microsoft.com/office/drawing/2014/main" id="{467AB1B1-6970-E604-98A4-143C32FF40E6}"/>
              </a:ext>
            </a:extLst>
          </p:cNvPr>
          <p:cNvSpPr txBox="1"/>
          <p:nvPr/>
        </p:nvSpPr>
        <p:spPr>
          <a:xfrm rot="16200000">
            <a:off x="-2465634" y="3651430"/>
            <a:ext cx="5467972" cy="307777"/>
          </a:xfrm>
          <a:prstGeom prst="rect">
            <a:avLst/>
          </a:prstGeom>
          <a:noFill/>
        </p:spPr>
        <p:txBody>
          <a:bodyPr wrap="none" rtlCol="0">
            <a:spAutoFit/>
          </a:bodyPr>
          <a:lstStyle/>
          <a:p>
            <a:r>
              <a:rPr lang="en-US" sz="1400" dirty="0"/>
              <a:t>Source: Greek Reporter</a:t>
            </a:r>
            <a:r>
              <a:rPr lang="en-US" sz="1400" i="1" dirty="0"/>
              <a:t>, The Myth of Narcissus, Being Vain,</a:t>
            </a:r>
            <a:r>
              <a:rPr lang="en-US" sz="1400" dirty="0"/>
              <a:t> Aug, 2024</a:t>
            </a:r>
          </a:p>
        </p:txBody>
      </p:sp>
    </p:spTree>
    <p:extLst>
      <p:ext uri="{BB962C8B-B14F-4D97-AF65-F5344CB8AC3E}">
        <p14:creationId xmlns:p14="http://schemas.microsoft.com/office/powerpoint/2010/main" val="141546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721537" y="0"/>
            <a:ext cx="9406678" cy="1446550"/>
          </a:xfrm>
          <a:prstGeom prst="rect">
            <a:avLst/>
          </a:prstGeom>
          <a:noFill/>
        </p:spPr>
        <p:txBody>
          <a:bodyPr wrap="none" rtlCol="0">
            <a:spAutoFit/>
          </a:bodyPr>
          <a:lstStyle/>
          <a:p>
            <a:r>
              <a:rPr lang="en-US" sz="4400" b="1" dirty="0">
                <a:solidFill>
                  <a:srgbClr val="002060"/>
                </a:solidFill>
                <a:latin typeface="+mj-lt"/>
              </a:rPr>
              <a:t>How to deal with narcissist employee</a:t>
            </a:r>
          </a:p>
          <a:p>
            <a:endParaRPr lang="en-US" sz="4400" b="1" i="1" dirty="0">
              <a:solidFill>
                <a:srgbClr val="002060"/>
              </a:solidFill>
              <a:latin typeface="+mj-lt"/>
            </a:endParaRP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8204" y="-76200"/>
            <a:ext cx="1953795" cy="1040922"/>
          </a:xfrm>
          <a:prstGeom prst="rect">
            <a:avLst/>
          </a:prstGeom>
        </p:spPr>
      </p:pic>
      <p:graphicFrame>
        <p:nvGraphicFramePr>
          <p:cNvPr id="5" name="Diagram 4">
            <a:extLst>
              <a:ext uri="{FF2B5EF4-FFF2-40B4-BE49-F238E27FC236}">
                <a16:creationId xmlns:a16="http://schemas.microsoft.com/office/drawing/2014/main" id="{ADD38DAA-1425-52EB-CA44-246BD25F7815}"/>
              </a:ext>
            </a:extLst>
          </p:cNvPr>
          <p:cNvGraphicFramePr/>
          <p:nvPr>
            <p:extLst>
              <p:ext uri="{D42A27DB-BD31-4B8C-83A1-F6EECF244321}">
                <p14:modId xmlns:p14="http://schemas.microsoft.com/office/powerpoint/2010/main" val="1896480965"/>
              </p:ext>
            </p:extLst>
          </p:nvPr>
        </p:nvGraphicFramePr>
        <p:xfrm>
          <a:off x="889000" y="1040774"/>
          <a:ext cx="10414000" cy="56140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49A43224-1CC5-CD01-43BE-FE8403590A1A}"/>
              </a:ext>
            </a:extLst>
          </p:cNvPr>
          <p:cNvSpPr txBox="1"/>
          <p:nvPr/>
        </p:nvSpPr>
        <p:spPr>
          <a:xfrm rot="16200000">
            <a:off x="-2741341" y="3470593"/>
            <a:ext cx="5899885" cy="307777"/>
          </a:xfrm>
          <a:prstGeom prst="rect">
            <a:avLst/>
          </a:prstGeom>
          <a:noFill/>
        </p:spPr>
        <p:txBody>
          <a:bodyPr wrap="none" rtlCol="0">
            <a:spAutoFit/>
          </a:bodyPr>
          <a:lstStyle/>
          <a:p>
            <a:r>
              <a:rPr lang="en-US" sz="1400" dirty="0"/>
              <a:t>Source: Psychology Today, </a:t>
            </a:r>
            <a:r>
              <a:rPr lang="en-US" sz="1400" i="1" dirty="0"/>
              <a:t>4 Ways to Manage Work with Narcissist</a:t>
            </a:r>
            <a:r>
              <a:rPr lang="en-US" sz="1400" dirty="0"/>
              <a:t>, June ‘22</a:t>
            </a:r>
          </a:p>
        </p:txBody>
      </p:sp>
    </p:spTree>
    <p:extLst>
      <p:ext uri="{BB962C8B-B14F-4D97-AF65-F5344CB8AC3E}">
        <p14:creationId xmlns:p14="http://schemas.microsoft.com/office/powerpoint/2010/main" val="367004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C6F72-4FC5-C15A-B256-8829DB872C84}"/>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3" name="TextBox 2">
            <a:extLst>
              <a:ext uri="{FF2B5EF4-FFF2-40B4-BE49-F238E27FC236}">
                <a16:creationId xmlns:a16="http://schemas.microsoft.com/office/drawing/2014/main" id="{F349501E-2566-FE4E-8908-AC9631C8FD55}"/>
              </a:ext>
            </a:extLst>
          </p:cNvPr>
          <p:cNvSpPr txBox="1"/>
          <p:nvPr/>
        </p:nvSpPr>
        <p:spPr>
          <a:xfrm>
            <a:off x="838200" y="165100"/>
            <a:ext cx="7923259" cy="769441"/>
          </a:xfrm>
          <a:prstGeom prst="rect">
            <a:avLst/>
          </a:prstGeom>
          <a:noFill/>
        </p:spPr>
        <p:txBody>
          <a:bodyPr wrap="none" rtlCol="0">
            <a:spAutoFit/>
          </a:bodyPr>
          <a:lstStyle/>
          <a:p>
            <a:r>
              <a:rPr lang="en-US" sz="4400" b="1" dirty="0">
                <a:solidFill>
                  <a:srgbClr val="002060"/>
                </a:solidFill>
                <a:latin typeface="+mj-lt"/>
              </a:rPr>
              <a:t>When to seek professional help</a:t>
            </a:r>
          </a:p>
        </p:txBody>
      </p:sp>
      <p:graphicFrame>
        <p:nvGraphicFramePr>
          <p:cNvPr id="5" name="Diagram 4">
            <a:extLst>
              <a:ext uri="{FF2B5EF4-FFF2-40B4-BE49-F238E27FC236}">
                <a16:creationId xmlns:a16="http://schemas.microsoft.com/office/drawing/2014/main" id="{8864B499-53D7-55E0-F313-A81DCC7D431C}"/>
              </a:ext>
            </a:extLst>
          </p:cNvPr>
          <p:cNvGraphicFramePr/>
          <p:nvPr>
            <p:extLst>
              <p:ext uri="{D42A27DB-BD31-4B8C-83A1-F6EECF244321}">
                <p14:modId xmlns:p14="http://schemas.microsoft.com/office/powerpoint/2010/main" val="2859483853"/>
              </p:ext>
            </p:extLst>
          </p:nvPr>
        </p:nvGraphicFramePr>
        <p:xfrm>
          <a:off x="838200" y="-749300"/>
          <a:ext cx="11150600" cy="751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3C1C83E-DB52-B7BD-4C8B-2C755E98D95D}"/>
              </a:ext>
            </a:extLst>
          </p:cNvPr>
          <p:cNvSpPr txBox="1"/>
          <p:nvPr/>
        </p:nvSpPr>
        <p:spPr>
          <a:xfrm>
            <a:off x="9982200" y="2209800"/>
            <a:ext cx="1927818" cy="1384995"/>
          </a:xfrm>
          <a:prstGeom prst="rect">
            <a:avLst/>
          </a:prstGeom>
          <a:noFill/>
        </p:spPr>
        <p:txBody>
          <a:bodyPr wrap="square" rtlCol="0">
            <a:spAutoFit/>
          </a:bodyPr>
          <a:lstStyle/>
          <a:p>
            <a:pPr algn="ctr"/>
            <a:r>
              <a:rPr lang="en-US" sz="2800" b="1" dirty="0">
                <a:solidFill>
                  <a:schemeClr val="bg1"/>
                </a:solidFill>
              </a:rPr>
              <a:t>Need</a:t>
            </a:r>
          </a:p>
          <a:p>
            <a:pPr algn="ctr"/>
            <a:r>
              <a:rPr lang="en-US" sz="2800" b="1" dirty="0">
                <a:solidFill>
                  <a:schemeClr val="bg1"/>
                </a:solidFill>
              </a:rPr>
              <a:t>self </a:t>
            </a:r>
          </a:p>
          <a:p>
            <a:pPr algn="ctr"/>
            <a:r>
              <a:rPr lang="en-US" sz="2800" b="1" dirty="0">
                <a:solidFill>
                  <a:schemeClr val="bg1"/>
                </a:solidFill>
              </a:rPr>
              <a:t>assurance</a:t>
            </a:r>
          </a:p>
        </p:txBody>
      </p:sp>
      <p:pic>
        <p:nvPicPr>
          <p:cNvPr id="7" name="Picture 6">
            <a:extLst>
              <a:ext uri="{FF2B5EF4-FFF2-40B4-BE49-F238E27FC236}">
                <a16:creationId xmlns:a16="http://schemas.microsoft.com/office/drawing/2014/main" id="{06604383-E342-B37B-BF5D-0BA36F3B2B9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64822" y="12700"/>
            <a:ext cx="2052578" cy="1093551"/>
          </a:xfrm>
          <a:prstGeom prst="rect">
            <a:avLst/>
          </a:prstGeom>
        </p:spPr>
      </p:pic>
      <p:pic>
        <p:nvPicPr>
          <p:cNvPr id="9" name="Picture 8">
            <a:extLst>
              <a:ext uri="{FF2B5EF4-FFF2-40B4-BE49-F238E27FC236}">
                <a16:creationId xmlns:a16="http://schemas.microsoft.com/office/drawing/2014/main" id="{EC47D32A-7DAF-376C-5BDF-F0815C2036F4}"/>
              </a:ext>
            </a:extLst>
          </p:cNvPr>
          <p:cNvPicPr>
            <a:picLocks noChangeAspect="1"/>
          </p:cNvPicPr>
          <p:nvPr/>
        </p:nvPicPr>
        <p:blipFill>
          <a:blip r:embed="rId9">
            <a:duotone>
              <a:prstClr val="black"/>
              <a:schemeClr val="accent5">
                <a:tint val="45000"/>
                <a:satMod val="400000"/>
              </a:schemeClr>
            </a:duotone>
          </a:blip>
          <a:stretch>
            <a:fillRect/>
          </a:stretch>
        </p:blipFill>
        <p:spPr>
          <a:xfrm>
            <a:off x="2893189" y="3716571"/>
            <a:ext cx="6405622" cy="3096979"/>
          </a:xfrm>
          <a:prstGeom prst="ellipse">
            <a:avLst/>
          </a:prstGeom>
          <a:ln>
            <a:noFill/>
          </a:ln>
          <a:effectLst>
            <a:softEdge rad="112500"/>
          </a:effectLst>
        </p:spPr>
      </p:pic>
      <p:sp>
        <p:nvSpPr>
          <p:cNvPr id="10" name="TextBox 9">
            <a:extLst>
              <a:ext uri="{FF2B5EF4-FFF2-40B4-BE49-F238E27FC236}">
                <a16:creationId xmlns:a16="http://schemas.microsoft.com/office/drawing/2014/main" id="{C4B6BCEB-02CE-CF30-44BA-D5038B847FE6}"/>
              </a:ext>
            </a:extLst>
          </p:cNvPr>
          <p:cNvSpPr txBox="1"/>
          <p:nvPr/>
        </p:nvSpPr>
        <p:spPr>
          <a:xfrm rot="16200000">
            <a:off x="-3002417" y="3300401"/>
            <a:ext cx="6534353" cy="307777"/>
          </a:xfrm>
          <a:prstGeom prst="rect">
            <a:avLst/>
          </a:prstGeom>
          <a:noFill/>
        </p:spPr>
        <p:txBody>
          <a:bodyPr wrap="none" rtlCol="0">
            <a:spAutoFit/>
          </a:bodyPr>
          <a:lstStyle/>
          <a:p>
            <a:r>
              <a:rPr lang="en-US" sz="1400" dirty="0"/>
              <a:t>Source: Choosing Therapy, </a:t>
            </a:r>
            <a:r>
              <a:rPr lang="en-US" sz="1400" i="1" dirty="0"/>
              <a:t>15 Signs you are dealing w/ Narcissistic Boss</a:t>
            </a:r>
            <a:r>
              <a:rPr lang="en-US" sz="1400" dirty="0"/>
              <a:t>, May 2024</a:t>
            </a:r>
          </a:p>
        </p:txBody>
      </p:sp>
    </p:spTree>
    <p:extLst>
      <p:ext uri="{BB962C8B-B14F-4D97-AF65-F5344CB8AC3E}">
        <p14:creationId xmlns:p14="http://schemas.microsoft.com/office/powerpoint/2010/main" val="92830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8EA24-8B77-66C1-1287-0A63BF187C9D}"/>
              </a:ext>
            </a:extLst>
          </p:cNvPr>
          <p:cNvSpPr>
            <a:spLocks noGrp="1"/>
          </p:cNvSpPr>
          <p:nvPr>
            <p:ph type="sldNum" sz="quarter" idx="12"/>
          </p:nvPr>
        </p:nvSpPr>
        <p:spPr/>
        <p:txBody>
          <a:bodyPr/>
          <a:lstStyle/>
          <a:p>
            <a:fld id="{6D22F896-40B5-4ADD-8801-0D06FADFA095}" type="slidenum">
              <a:rPr lang="en-US" smtClean="0"/>
              <a:t>22</a:t>
            </a:fld>
            <a:endParaRPr lang="en-US" dirty="0"/>
          </a:p>
        </p:txBody>
      </p:sp>
      <p:sp>
        <p:nvSpPr>
          <p:cNvPr id="5" name="TextBox 4">
            <a:extLst>
              <a:ext uri="{FF2B5EF4-FFF2-40B4-BE49-F238E27FC236}">
                <a16:creationId xmlns:a16="http://schemas.microsoft.com/office/drawing/2014/main" id="{B76C821A-769C-1B0F-8983-DD546C41F1BD}"/>
              </a:ext>
            </a:extLst>
          </p:cNvPr>
          <p:cNvSpPr txBox="1"/>
          <p:nvPr/>
        </p:nvSpPr>
        <p:spPr>
          <a:xfrm>
            <a:off x="952500" y="342900"/>
            <a:ext cx="5256695" cy="769441"/>
          </a:xfrm>
          <a:prstGeom prst="rect">
            <a:avLst/>
          </a:prstGeom>
          <a:noFill/>
        </p:spPr>
        <p:txBody>
          <a:bodyPr wrap="none" rtlCol="0">
            <a:spAutoFit/>
          </a:bodyPr>
          <a:lstStyle/>
          <a:p>
            <a:r>
              <a:rPr lang="en-US" sz="4400" b="1" dirty="0">
                <a:solidFill>
                  <a:srgbClr val="002060"/>
                </a:solidFill>
                <a:latin typeface="+mj-lt"/>
              </a:rPr>
              <a:t>Altruistic Leadership</a:t>
            </a:r>
          </a:p>
        </p:txBody>
      </p:sp>
      <p:graphicFrame>
        <p:nvGraphicFramePr>
          <p:cNvPr id="8" name="Diagram 7">
            <a:extLst>
              <a:ext uri="{FF2B5EF4-FFF2-40B4-BE49-F238E27FC236}">
                <a16:creationId xmlns:a16="http://schemas.microsoft.com/office/drawing/2014/main" id="{2074CD21-2312-088C-60EB-0F6816E074C4}"/>
              </a:ext>
            </a:extLst>
          </p:cNvPr>
          <p:cNvGraphicFramePr/>
          <p:nvPr>
            <p:extLst>
              <p:ext uri="{D42A27DB-BD31-4B8C-83A1-F6EECF244321}">
                <p14:modId xmlns:p14="http://schemas.microsoft.com/office/powerpoint/2010/main" val="868144086"/>
              </p:ext>
            </p:extLst>
          </p:nvPr>
        </p:nvGraphicFramePr>
        <p:xfrm>
          <a:off x="927100" y="1272092"/>
          <a:ext cx="8877300" cy="4912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A384676-0360-FF98-606D-E9E314B9F58F}"/>
              </a:ext>
            </a:extLst>
          </p:cNvPr>
          <p:cNvPicPr>
            <a:picLocks noChangeAspect="1"/>
          </p:cNvPicPr>
          <p:nvPr/>
        </p:nvPicPr>
        <p:blipFill>
          <a:blip r:embed="rId8"/>
          <a:stretch>
            <a:fillRect/>
          </a:stretch>
        </p:blipFill>
        <p:spPr>
          <a:xfrm>
            <a:off x="8863024" y="1801662"/>
            <a:ext cx="3328977" cy="2478238"/>
          </a:xfrm>
          <a:prstGeom prst="ellipse">
            <a:avLst/>
          </a:prstGeom>
          <a:ln>
            <a:noFill/>
          </a:ln>
          <a:effectLst>
            <a:softEdge rad="112500"/>
          </a:effectLst>
        </p:spPr>
      </p:pic>
      <p:pic>
        <p:nvPicPr>
          <p:cNvPr id="11" name="Picture 10">
            <a:extLst>
              <a:ext uri="{FF2B5EF4-FFF2-40B4-BE49-F238E27FC236}">
                <a16:creationId xmlns:a16="http://schemas.microsoft.com/office/drawing/2014/main" id="{4F29902C-36B8-27BD-5D37-45E3FF3A3F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9500" y="-76200"/>
            <a:ext cx="2222500" cy="1184080"/>
          </a:xfrm>
          <a:prstGeom prst="rect">
            <a:avLst/>
          </a:prstGeom>
        </p:spPr>
      </p:pic>
      <p:sp>
        <p:nvSpPr>
          <p:cNvPr id="12" name="TextBox 11">
            <a:extLst>
              <a:ext uri="{FF2B5EF4-FFF2-40B4-BE49-F238E27FC236}">
                <a16:creationId xmlns:a16="http://schemas.microsoft.com/office/drawing/2014/main" id="{D8D7573F-4105-BCE4-A48A-69B799057A07}"/>
              </a:ext>
            </a:extLst>
          </p:cNvPr>
          <p:cNvSpPr txBox="1"/>
          <p:nvPr/>
        </p:nvSpPr>
        <p:spPr>
          <a:xfrm rot="16200000">
            <a:off x="-3048000" y="3378297"/>
            <a:ext cx="6651629" cy="307777"/>
          </a:xfrm>
          <a:prstGeom prst="rect">
            <a:avLst/>
          </a:prstGeom>
          <a:noFill/>
        </p:spPr>
        <p:txBody>
          <a:bodyPr wrap="none" rtlCol="0">
            <a:spAutoFit/>
          </a:bodyPr>
          <a:lstStyle/>
          <a:p>
            <a:r>
              <a:rPr lang="en-US" sz="1400" dirty="0"/>
              <a:t>Source: Contact Center Pipeline, </a:t>
            </a:r>
            <a:r>
              <a:rPr lang="en-US" sz="1400" i="1" dirty="0"/>
              <a:t>Impact of Altruism on Servant Leadership</a:t>
            </a:r>
            <a:r>
              <a:rPr lang="en-US" sz="1400" dirty="0"/>
              <a:t>, Feb 2020</a:t>
            </a:r>
          </a:p>
        </p:txBody>
      </p:sp>
      <p:sp>
        <p:nvSpPr>
          <p:cNvPr id="13" name="TextBox 12">
            <a:extLst>
              <a:ext uri="{FF2B5EF4-FFF2-40B4-BE49-F238E27FC236}">
                <a16:creationId xmlns:a16="http://schemas.microsoft.com/office/drawing/2014/main" id="{0E66FC6B-8D05-0BD6-47C2-A49BB4225627}"/>
              </a:ext>
            </a:extLst>
          </p:cNvPr>
          <p:cNvSpPr txBox="1"/>
          <p:nvPr/>
        </p:nvSpPr>
        <p:spPr>
          <a:xfrm>
            <a:off x="1253397" y="6253490"/>
            <a:ext cx="9445727" cy="523220"/>
          </a:xfrm>
          <a:prstGeom prst="rect">
            <a:avLst/>
          </a:prstGeom>
          <a:noFill/>
        </p:spPr>
        <p:txBody>
          <a:bodyPr wrap="none" rtlCol="0">
            <a:spAutoFit/>
          </a:bodyPr>
          <a:lstStyle/>
          <a:p>
            <a:r>
              <a:rPr lang="en-US" sz="2800" b="1" i="1" dirty="0">
                <a:solidFill>
                  <a:srgbClr val="002060"/>
                </a:solidFill>
              </a:rPr>
              <a:t>Altruism is about selflessness, but not always self-sacrifice</a:t>
            </a:r>
          </a:p>
        </p:txBody>
      </p:sp>
    </p:spTree>
    <p:extLst>
      <p:ext uri="{BB962C8B-B14F-4D97-AF65-F5344CB8AC3E}">
        <p14:creationId xmlns:p14="http://schemas.microsoft.com/office/powerpoint/2010/main" val="58041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38D9-A293-3CD0-1A85-C5CE9F5F826E}"/>
              </a:ext>
            </a:extLst>
          </p:cNvPr>
          <p:cNvSpPr>
            <a:spLocks noGrp="1"/>
          </p:cNvSpPr>
          <p:nvPr>
            <p:ph type="sldNum" sz="quarter" idx="12"/>
          </p:nvPr>
        </p:nvSpPr>
        <p:spPr/>
        <p:txBody>
          <a:bodyPr/>
          <a:lstStyle/>
          <a:p>
            <a:fld id="{6D22F896-40B5-4ADD-8801-0D06FADFA095}" type="slidenum">
              <a:rPr lang="en-US" smtClean="0"/>
              <a:t>23</a:t>
            </a:fld>
            <a:endParaRPr lang="en-US" dirty="0"/>
          </a:p>
        </p:txBody>
      </p:sp>
      <p:graphicFrame>
        <p:nvGraphicFramePr>
          <p:cNvPr id="4" name="Diagram 3">
            <a:extLst>
              <a:ext uri="{FF2B5EF4-FFF2-40B4-BE49-F238E27FC236}">
                <a16:creationId xmlns:a16="http://schemas.microsoft.com/office/drawing/2014/main" id="{01D8FC58-CBDF-8BDF-F372-2C15665C1A19}"/>
              </a:ext>
            </a:extLst>
          </p:cNvPr>
          <p:cNvGraphicFramePr/>
          <p:nvPr>
            <p:extLst>
              <p:ext uri="{D42A27DB-BD31-4B8C-83A1-F6EECF244321}">
                <p14:modId xmlns:p14="http://schemas.microsoft.com/office/powerpoint/2010/main" val="840072613"/>
              </p:ext>
            </p:extLst>
          </p:nvPr>
        </p:nvGraphicFramePr>
        <p:xfrm>
          <a:off x="-1411164" y="490606"/>
          <a:ext cx="13704764" cy="6062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0C8BE59-0785-5044-8FA9-89EAD50A93CF}"/>
              </a:ext>
            </a:extLst>
          </p:cNvPr>
          <p:cNvSpPr txBox="1"/>
          <p:nvPr/>
        </p:nvSpPr>
        <p:spPr>
          <a:xfrm>
            <a:off x="4889500" y="185806"/>
            <a:ext cx="4341381" cy="769441"/>
          </a:xfrm>
          <a:prstGeom prst="rect">
            <a:avLst/>
          </a:prstGeom>
          <a:noFill/>
        </p:spPr>
        <p:txBody>
          <a:bodyPr wrap="none" rtlCol="0">
            <a:spAutoFit/>
          </a:bodyPr>
          <a:lstStyle/>
          <a:p>
            <a:r>
              <a:rPr lang="en-US" sz="4400" b="1" dirty="0">
                <a:solidFill>
                  <a:srgbClr val="002060"/>
                </a:solidFill>
                <a:latin typeface="+mj-lt"/>
              </a:rPr>
              <a:t>Altruistic leaders</a:t>
            </a:r>
          </a:p>
        </p:txBody>
      </p:sp>
      <p:pic>
        <p:nvPicPr>
          <p:cNvPr id="6" name="Picture 5">
            <a:extLst>
              <a:ext uri="{FF2B5EF4-FFF2-40B4-BE49-F238E27FC236}">
                <a16:creationId xmlns:a16="http://schemas.microsoft.com/office/drawing/2014/main" id="{97C08DBB-52AA-4D11-3095-D2FC98DE49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91482" y="-81097"/>
            <a:ext cx="2098478" cy="1118005"/>
          </a:xfrm>
          <a:prstGeom prst="rect">
            <a:avLst/>
          </a:prstGeom>
        </p:spPr>
      </p:pic>
      <p:sp>
        <p:nvSpPr>
          <p:cNvPr id="7" name="TextBox 6">
            <a:extLst>
              <a:ext uri="{FF2B5EF4-FFF2-40B4-BE49-F238E27FC236}">
                <a16:creationId xmlns:a16="http://schemas.microsoft.com/office/drawing/2014/main" id="{524B8DB8-1C95-BA7D-4CDA-297042D66105}"/>
              </a:ext>
            </a:extLst>
          </p:cNvPr>
          <p:cNvSpPr txBox="1"/>
          <p:nvPr/>
        </p:nvSpPr>
        <p:spPr>
          <a:xfrm rot="16200000">
            <a:off x="-2677661" y="3544744"/>
            <a:ext cx="5914120" cy="307777"/>
          </a:xfrm>
          <a:prstGeom prst="rect">
            <a:avLst/>
          </a:prstGeom>
          <a:noFill/>
        </p:spPr>
        <p:txBody>
          <a:bodyPr wrap="none" rtlCol="0">
            <a:spAutoFit/>
          </a:bodyPr>
          <a:lstStyle/>
          <a:p>
            <a:r>
              <a:rPr lang="en-US" sz="1400" dirty="0"/>
              <a:t>Source: The Predictive Index, </a:t>
            </a:r>
            <a:r>
              <a:rPr lang="en-US" sz="1400" i="1" dirty="0"/>
              <a:t>Everything You Need to Know About an Altruist</a:t>
            </a:r>
          </a:p>
        </p:txBody>
      </p:sp>
      <p:pic>
        <p:nvPicPr>
          <p:cNvPr id="9" name="Picture 8">
            <a:extLst>
              <a:ext uri="{FF2B5EF4-FFF2-40B4-BE49-F238E27FC236}">
                <a16:creationId xmlns:a16="http://schemas.microsoft.com/office/drawing/2014/main" id="{612C4AE4-8E4C-8A6B-BA2B-0E6887B48029}"/>
              </a:ext>
            </a:extLst>
          </p:cNvPr>
          <p:cNvPicPr>
            <a:picLocks noChangeAspect="1"/>
          </p:cNvPicPr>
          <p:nvPr/>
        </p:nvPicPr>
        <p:blipFill>
          <a:blip r:embed="rId9">
            <a:duotone>
              <a:prstClr val="black"/>
              <a:schemeClr val="accent5">
                <a:tint val="45000"/>
                <a:satMod val="400000"/>
              </a:schemeClr>
            </a:duotone>
            <a:extLst>
              <a:ext uri="{BEBA8EAE-BF5A-486C-A8C5-ECC9F3942E4B}">
                <a14:imgProps xmlns:a14="http://schemas.microsoft.com/office/drawing/2010/main">
                  <a14:imgLayer r:embed="rId10">
                    <a14:imgEffect>
                      <a14:sharpenSoften amount="25000"/>
                    </a14:imgEffect>
                    <a14:imgEffect>
                      <a14:brightnessContrast bright="20000" contrast="20000"/>
                    </a14:imgEffect>
                  </a14:imgLayer>
                </a14:imgProps>
              </a:ext>
            </a:extLst>
          </a:blip>
          <a:stretch>
            <a:fillRect/>
          </a:stretch>
        </p:blipFill>
        <p:spPr>
          <a:xfrm>
            <a:off x="6860779" y="1260047"/>
            <a:ext cx="5263918" cy="2185323"/>
          </a:xfrm>
          <a:prstGeom prst="rect">
            <a:avLst/>
          </a:prstGeom>
          <a:ln>
            <a:noFill/>
          </a:ln>
          <a:effectLst>
            <a:softEdge rad="112500"/>
          </a:effectLst>
        </p:spPr>
      </p:pic>
      <p:grpSp>
        <p:nvGrpSpPr>
          <p:cNvPr id="10" name="Group 9">
            <a:extLst>
              <a:ext uri="{FF2B5EF4-FFF2-40B4-BE49-F238E27FC236}">
                <a16:creationId xmlns:a16="http://schemas.microsoft.com/office/drawing/2014/main" id="{ACC9DD15-9B74-A5E2-2520-0E92CF4C0172}"/>
              </a:ext>
            </a:extLst>
          </p:cNvPr>
          <p:cNvGrpSpPr/>
          <p:nvPr/>
        </p:nvGrpSpPr>
        <p:grpSpPr>
          <a:xfrm>
            <a:off x="691012" y="6453386"/>
            <a:ext cx="3856378" cy="369334"/>
            <a:chOff x="7843356" y="-2"/>
            <a:chExt cx="3135665" cy="233264"/>
          </a:xfrm>
        </p:grpSpPr>
        <p:sp>
          <p:nvSpPr>
            <p:cNvPr id="11" name="TextBox 10">
              <a:extLst>
                <a:ext uri="{FF2B5EF4-FFF2-40B4-BE49-F238E27FC236}">
                  <a16:creationId xmlns:a16="http://schemas.microsoft.com/office/drawing/2014/main" id="{8FC6D355-DCBE-BE3A-125B-2469D1C013C5}"/>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12" name="TextBox 11">
              <a:extLst>
                <a:ext uri="{FF2B5EF4-FFF2-40B4-BE49-F238E27FC236}">
                  <a16:creationId xmlns:a16="http://schemas.microsoft.com/office/drawing/2014/main" id="{5BE32246-69FD-7061-B406-CB3B5A341438}"/>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Tree>
    <p:extLst>
      <p:ext uri="{BB962C8B-B14F-4D97-AF65-F5344CB8AC3E}">
        <p14:creationId xmlns:p14="http://schemas.microsoft.com/office/powerpoint/2010/main" val="131569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9F2183-2EA7-B9F1-14D7-24F2992D0967}"/>
              </a:ext>
            </a:extLst>
          </p:cNvPr>
          <p:cNvSpPr>
            <a:spLocks noGrp="1"/>
          </p:cNvSpPr>
          <p:nvPr>
            <p:ph type="sldNum" sz="quarter" idx="12"/>
          </p:nvPr>
        </p:nvSpPr>
        <p:spPr/>
        <p:txBody>
          <a:bodyPr/>
          <a:lstStyle/>
          <a:p>
            <a:fld id="{6D22F896-40B5-4ADD-8801-0D06FADFA095}" type="slidenum">
              <a:rPr lang="en-US" smtClean="0"/>
              <a:t>24</a:t>
            </a:fld>
            <a:endParaRPr lang="en-US" dirty="0"/>
          </a:p>
        </p:txBody>
      </p:sp>
      <p:graphicFrame>
        <p:nvGraphicFramePr>
          <p:cNvPr id="9" name="Diagram 8">
            <a:extLst>
              <a:ext uri="{FF2B5EF4-FFF2-40B4-BE49-F238E27FC236}">
                <a16:creationId xmlns:a16="http://schemas.microsoft.com/office/drawing/2014/main" id="{5480C41B-DA13-DAB0-67BB-AF7C9B1BA2ED}"/>
              </a:ext>
            </a:extLst>
          </p:cNvPr>
          <p:cNvGraphicFramePr/>
          <p:nvPr>
            <p:extLst>
              <p:ext uri="{D42A27DB-BD31-4B8C-83A1-F6EECF244321}">
                <p14:modId xmlns:p14="http://schemas.microsoft.com/office/powerpoint/2010/main" val="2378875058"/>
              </p:ext>
            </p:extLst>
          </p:nvPr>
        </p:nvGraphicFramePr>
        <p:xfrm>
          <a:off x="7447045" y="1904906"/>
          <a:ext cx="4617955" cy="414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FDAFD68-817A-4F29-23D2-8A8DF88FA54A}"/>
              </a:ext>
            </a:extLst>
          </p:cNvPr>
          <p:cNvGraphicFramePr/>
          <p:nvPr>
            <p:extLst>
              <p:ext uri="{D42A27DB-BD31-4B8C-83A1-F6EECF244321}">
                <p14:modId xmlns:p14="http://schemas.microsoft.com/office/powerpoint/2010/main" val="3045862977"/>
              </p:ext>
            </p:extLst>
          </p:nvPr>
        </p:nvGraphicFramePr>
        <p:xfrm>
          <a:off x="647700" y="1982986"/>
          <a:ext cx="6286500" cy="41432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2DDB8D7A-A9A1-A447-CF4B-CC6C27052A16}"/>
              </a:ext>
            </a:extLst>
          </p:cNvPr>
          <p:cNvSpPr txBox="1"/>
          <p:nvPr/>
        </p:nvSpPr>
        <p:spPr>
          <a:xfrm>
            <a:off x="8170478" y="1566352"/>
            <a:ext cx="3010761" cy="523220"/>
          </a:xfrm>
          <a:prstGeom prst="rect">
            <a:avLst/>
          </a:prstGeom>
          <a:noFill/>
        </p:spPr>
        <p:txBody>
          <a:bodyPr wrap="none" rtlCol="0">
            <a:spAutoFit/>
          </a:bodyPr>
          <a:lstStyle/>
          <a:p>
            <a:r>
              <a:rPr lang="en-US" sz="2800" b="1" dirty="0">
                <a:solidFill>
                  <a:srgbClr val="002060"/>
                </a:solidFill>
              </a:rPr>
              <a:t>Leading strengths</a:t>
            </a:r>
          </a:p>
        </p:txBody>
      </p:sp>
      <p:sp>
        <p:nvSpPr>
          <p:cNvPr id="8" name="TextBox 7">
            <a:extLst>
              <a:ext uri="{FF2B5EF4-FFF2-40B4-BE49-F238E27FC236}">
                <a16:creationId xmlns:a16="http://schemas.microsoft.com/office/drawing/2014/main" id="{E847BE09-FA7F-C83F-B864-40A4C176F5BC}"/>
              </a:ext>
            </a:extLst>
          </p:cNvPr>
          <p:cNvSpPr txBox="1"/>
          <p:nvPr/>
        </p:nvSpPr>
        <p:spPr>
          <a:xfrm>
            <a:off x="1348245" y="1604452"/>
            <a:ext cx="2874505" cy="523220"/>
          </a:xfrm>
          <a:prstGeom prst="rect">
            <a:avLst/>
          </a:prstGeom>
          <a:noFill/>
        </p:spPr>
        <p:txBody>
          <a:bodyPr wrap="none" rtlCol="0">
            <a:spAutoFit/>
          </a:bodyPr>
          <a:lstStyle/>
          <a:p>
            <a:r>
              <a:rPr lang="en-US" sz="2800" b="1" dirty="0">
                <a:solidFill>
                  <a:srgbClr val="002060"/>
                </a:solidFill>
              </a:rPr>
              <a:t>Leading cautions</a:t>
            </a:r>
          </a:p>
        </p:txBody>
      </p:sp>
      <p:sp>
        <p:nvSpPr>
          <p:cNvPr id="11" name="TextBox 10">
            <a:extLst>
              <a:ext uri="{FF2B5EF4-FFF2-40B4-BE49-F238E27FC236}">
                <a16:creationId xmlns:a16="http://schemas.microsoft.com/office/drawing/2014/main" id="{C9F95189-CA91-94CE-C2F2-84552D18D68C}"/>
              </a:ext>
            </a:extLst>
          </p:cNvPr>
          <p:cNvSpPr txBox="1"/>
          <p:nvPr/>
        </p:nvSpPr>
        <p:spPr>
          <a:xfrm>
            <a:off x="939800" y="261024"/>
            <a:ext cx="4341381" cy="769441"/>
          </a:xfrm>
          <a:prstGeom prst="rect">
            <a:avLst/>
          </a:prstGeom>
          <a:noFill/>
        </p:spPr>
        <p:txBody>
          <a:bodyPr wrap="none" rtlCol="0">
            <a:spAutoFit/>
          </a:bodyPr>
          <a:lstStyle/>
          <a:p>
            <a:r>
              <a:rPr lang="en-US" sz="4400" b="1" dirty="0">
                <a:solidFill>
                  <a:srgbClr val="002060"/>
                </a:solidFill>
                <a:latin typeface="+mj-lt"/>
              </a:rPr>
              <a:t>Altruistic leaders</a:t>
            </a:r>
          </a:p>
        </p:txBody>
      </p:sp>
      <p:pic>
        <p:nvPicPr>
          <p:cNvPr id="12" name="Picture 11">
            <a:extLst>
              <a:ext uri="{FF2B5EF4-FFF2-40B4-BE49-F238E27FC236}">
                <a16:creationId xmlns:a16="http://schemas.microsoft.com/office/drawing/2014/main" id="{764C656B-41F8-EC3C-2A69-25C76529833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969500" y="-76200"/>
            <a:ext cx="2222500" cy="1184080"/>
          </a:xfrm>
          <a:prstGeom prst="rect">
            <a:avLst/>
          </a:prstGeom>
        </p:spPr>
      </p:pic>
      <p:grpSp>
        <p:nvGrpSpPr>
          <p:cNvPr id="13" name="Group 12">
            <a:extLst>
              <a:ext uri="{FF2B5EF4-FFF2-40B4-BE49-F238E27FC236}">
                <a16:creationId xmlns:a16="http://schemas.microsoft.com/office/drawing/2014/main" id="{6615E870-4841-D045-5A3D-5AFE9195382E}"/>
              </a:ext>
            </a:extLst>
          </p:cNvPr>
          <p:cNvGrpSpPr/>
          <p:nvPr/>
        </p:nvGrpSpPr>
        <p:grpSpPr>
          <a:xfrm>
            <a:off x="857308" y="6471026"/>
            <a:ext cx="3856378" cy="369334"/>
            <a:chOff x="7843356" y="-2"/>
            <a:chExt cx="3135665" cy="233264"/>
          </a:xfrm>
        </p:grpSpPr>
        <p:sp>
          <p:nvSpPr>
            <p:cNvPr id="14" name="TextBox 10">
              <a:extLst>
                <a:ext uri="{FF2B5EF4-FFF2-40B4-BE49-F238E27FC236}">
                  <a16:creationId xmlns:a16="http://schemas.microsoft.com/office/drawing/2014/main" id="{FCD6D21E-1251-5433-9F1B-8D23AB2FD0DB}"/>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15" name="TextBox 11">
              <a:extLst>
                <a:ext uri="{FF2B5EF4-FFF2-40B4-BE49-F238E27FC236}">
                  <a16:creationId xmlns:a16="http://schemas.microsoft.com/office/drawing/2014/main" id="{226FCDCD-054F-1258-9A25-2F8D4A0FFA64}"/>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Tree>
    <p:extLst>
      <p:ext uri="{BB962C8B-B14F-4D97-AF65-F5344CB8AC3E}">
        <p14:creationId xmlns:p14="http://schemas.microsoft.com/office/powerpoint/2010/main" val="300547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38D9-A293-3CD0-1A85-C5CE9F5F826E}"/>
              </a:ext>
            </a:extLst>
          </p:cNvPr>
          <p:cNvSpPr>
            <a:spLocks noGrp="1"/>
          </p:cNvSpPr>
          <p:nvPr>
            <p:ph type="sldNum" sz="quarter" idx="12"/>
          </p:nvPr>
        </p:nvSpPr>
        <p:spPr/>
        <p:txBody>
          <a:bodyPr/>
          <a:lstStyle/>
          <a:p>
            <a:fld id="{6D22F896-40B5-4ADD-8801-0D06FADFA095}" type="slidenum">
              <a:rPr lang="en-US" smtClean="0"/>
              <a:t>25</a:t>
            </a:fld>
            <a:endParaRPr lang="en-US" dirty="0"/>
          </a:p>
        </p:txBody>
      </p:sp>
      <p:pic>
        <p:nvPicPr>
          <p:cNvPr id="6" name="Picture 5">
            <a:extLst>
              <a:ext uri="{FF2B5EF4-FFF2-40B4-BE49-F238E27FC236}">
                <a16:creationId xmlns:a16="http://schemas.microsoft.com/office/drawing/2014/main" id="{97C08DBB-52AA-4D11-3095-D2FC98DE49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9500" y="109838"/>
            <a:ext cx="2222500" cy="1184080"/>
          </a:xfrm>
          <a:prstGeom prst="rect">
            <a:avLst/>
          </a:prstGeom>
        </p:spPr>
      </p:pic>
      <p:sp>
        <p:nvSpPr>
          <p:cNvPr id="7" name="TextBox 6">
            <a:extLst>
              <a:ext uri="{FF2B5EF4-FFF2-40B4-BE49-F238E27FC236}">
                <a16:creationId xmlns:a16="http://schemas.microsoft.com/office/drawing/2014/main" id="{524B8DB8-1C95-BA7D-4CDA-297042D66105}"/>
              </a:ext>
            </a:extLst>
          </p:cNvPr>
          <p:cNvSpPr txBox="1"/>
          <p:nvPr/>
        </p:nvSpPr>
        <p:spPr>
          <a:xfrm rot="16200000">
            <a:off x="-3325765" y="3113369"/>
            <a:ext cx="7181484" cy="307777"/>
          </a:xfrm>
          <a:prstGeom prst="rect">
            <a:avLst/>
          </a:prstGeom>
          <a:noFill/>
        </p:spPr>
        <p:txBody>
          <a:bodyPr wrap="square" rtlCol="0">
            <a:spAutoFit/>
          </a:bodyPr>
          <a:lstStyle/>
          <a:p>
            <a:r>
              <a:rPr lang="en-US" sz="1400" dirty="0"/>
              <a:t>Source: Forbes, A Company That Demonstrates Power of Altruistic leadership, July 2016</a:t>
            </a:r>
            <a:endParaRPr lang="en-US" sz="1400" i="1" dirty="0"/>
          </a:p>
        </p:txBody>
      </p:sp>
      <p:graphicFrame>
        <p:nvGraphicFramePr>
          <p:cNvPr id="8" name="Diagram 7">
            <a:extLst>
              <a:ext uri="{FF2B5EF4-FFF2-40B4-BE49-F238E27FC236}">
                <a16:creationId xmlns:a16="http://schemas.microsoft.com/office/drawing/2014/main" id="{11B504E5-6BEE-5583-B18B-3365ACE3E03E}"/>
              </a:ext>
            </a:extLst>
          </p:cNvPr>
          <p:cNvGraphicFramePr/>
          <p:nvPr>
            <p:extLst>
              <p:ext uri="{D42A27DB-BD31-4B8C-83A1-F6EECF244321}">
                <p14:modId xmlns:p14="http://schemas.microsoft.com/office/powerpoint/2010/main" val="4232312250"/>
              </p:ext>
            </p:extLst>
          </p:nvPr>
        </p:nvGraphicFramePr>
        <p:xfrm>
          <a:off x="2447682" y="411166"/>
          <a:ext cx="12407900" cy="6718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A982F733-B60A-172E-E0EC-B03567723289}"/>
              </a:ext>
            </a:extLst>
          </p:cNvPr>
          <p:cNvSpPr txBox="1"/>
          <p:nvPr/>
        </p:nvSpPr>
        <p:spPr>
          <a:xfrm>
            <a:off x="850900" y="131119"/>
            <a:ext cx="6786410" cy="769441"/>
          </a:xfrm>
          <a:prstGeom prst="rect">
            <a:avLst/>
          </a:prstGeom>
          <a:noFill/>
        </p:spPr>
        <p:txBody>
          <a:bodyPr wrap="none" rtlCol="0">
            <a:spAutoFit/>
          </a:bodyPr>
          <a:lstStyle/>
          <a:p>
            <a:r>
              <a:rPr lang="en-US" sz="4400" b="1" dirty="0">
                <a:solidFill>
                  <a:srgbClr val="002060"/>
                </a:solidFill>
                <a:latin typeface="+mj-lt"/>
              </a:rPr>
              <a:t>Are you an altruistic leader</a:t>
            </a:r>
          </a:p>
        </p:txBody>
      </p:sp>
      <p:pic>
        <p:nvPicPr>
          <p:cNvPr id="11" name="Picture 10">
            <a:extLst>
              <a:ext uri="{FF2B5EF4-FFF2-40B4-BE49-F238E27FC236}">
                <a16:creationId xmlns:a16="http://schemas.microsoft.com/office/drawing/2014/main" id="{AEB3FA51-1945-D455-41C0-27B74E94ED90}"/>
              </a:ext>
            </a:extLst>
          </p:cNvPr>
          <p:cNvPicPr>
            <a:picLocks noChangeAspect="1"/>
          </p:cNvPicPr>
          <p:nvPr/>
        </p:nvPicPr>
        <p:blipFill>
          <a:blip r:embed="rId9"/>
          <a:stretch>
            <a:fillRect/>
          </a:stretch>
        </p:blipFill>
        <p:spPr>
          <a:xfrm>
            <a:off x="992544" y="1208286"/>
            <a:ext cx="4322509" cy="5245100"/>
          </a:xfrm>
          <a:prstGeom prst="ellipse">
            <a:avLst/>
          </a:prstGeom>
          <a:ln>
            <a:noFill/>
          </a:ln>
          <a:effectLst>
            <a:softEdge rad="112500"/>
          </a:effectLst>
        </p:spPr>
      </p:pic>
    </p:spTree>
    <p:extLst>
      <p:ext uri="{BB962C8B-B14F-4D97-AF65-F5344CB8AC3E}">
        <p14:creationId xmlns:p14="http://schemas.microsoft.com/office/powerpoint/2010/main" val="3333662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095C2-C8DE-F743-F24F-0F8BD3FAA57E}"/>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3" name="TextBox 2">
            <a:extLst>
              <a:ext uri="{FF2B5EF4-FFF2-40B4-BE49-F238E27FC236}">
                <a16:creationId xmlns:a16="http://schemas.microsoft.com/office/drawing/2014/main" id="{B3A63444-27CC-F90F-B9CA-21435EF78CC0}"/>
              </a:ext>
            </a:extLst>
          </p:cNvPr>
          <p:cNvSpPr txBox="1"/>
          <p:nvPr/>
        </p:nvSpPr>
        <p:spPr>
          <a:xfrm>
            <a:off x="876300" y="177800"/>
            <a:ext cx="10192728" cy="769441"/>
          </a:xfrm>
          <a:prstGeom prst="rect">
            <a:avLst/>
          </a:prstGeom>
          <a:noFill/>
        </p:spPr>
        <p:txBody>
          <a:bodyPr wrap="square" rtlCol="0">
            <a:spAutoFit/>
          </a:bodyPr>
          <a:lstStyle/>
          <a:p>
            <a:r>
              <a:rPr lang="en-US" sz="4400" b="1" dirty="0">
                <a:solidFill>
                  <a:srgbClr val="002060"/>
                </a:solidFill>
              </a:rPr>
              <a:t>Business Leaders - Truly Altruistic?</a:t>
            </a:r>
          </a:p>
        </p:txBody>
      </p:sp>
      <p:graphicFrame>
        <p:nvGraphicFramePr>
          <p:cNvPr id="5" name="Diagram 4">
            <a:extLst>
              <a:ext uri="{FF2B5EF4-FFF2-40B4-BE49-F238E27FC236}">
                <a16:creationId xmlns:a16="http://schemas.microsoft.com/office/drawing/2014/main" id="{D0A105BE-CAB8-60E2-5567-23E26842D731}"/>
              </a:ext>
            </a:extLst>
          </p:cNvPr>
          <p:cNvGraphicFramePr/>
          <p:nvPr>
            <p:extLst>
              <p:ext uri="{D42A27DB-BD31-4B8C-83A1-F6EECF244321}">
                <p14:modId xmlns:p14="http://schemas.microsoft.com/office/powerpoint/2010/main" val="146162271"/>
              </p:ext>
            </p:extLst>
          </p:nvPr>
        </p:nvGraphicFramePr>
        <p:xfrm>
          <a:off x="219564" y="152400"/>
          <a:ext cx="11858136" cy="686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6AE6F07-D919-0507-931D-BED68E2482B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48900" y="-55262"/>
            <a:ext cx="1943100" cy="1035224"/>
          </a:xfrm>
          <a:prstGeom prst="rect">
            <a:avLst/>
          </a:prstGeom>
        </p:spPr>
      </p:pic>
      <p:sp>
        <p:nvSpPr>
          <p:cNvPr id="7" name="TextBox 6">
            <a:extLst>
              <a:ext uri="{FF2B5EF4-FFF2-40B4-BE49-F238E27FC236}">
                <a16:creationId xmlns:a16="http://schemas.microsoft.com/office/drawing/2014/main" id="{0A3BB8EC-6FD1-D793-E8C5-6EDDD1D38149}"/>
              </a:ext>
            </a:extLst>
          </p:cNvPr>
          <p:cNvSpPr txBox="1"/>
          <p:nvPr/>
        </p:nvSpPr>
        <p:spPr>
          <a:xfrm>
            <a:off x="2801250" y="6245572"/>
            <a:ext cx="7732438" cy="523220"/>
          </a:xfrm>
          <a:prstGeom prst="rect">
            <a:avLst/>
          </a:prstGeom>
          <a:noFill/>
        </p:spPr>
        <p:txBody>
          <a:bodyPr wrap="none" rtlCol="0">
            <a:spAutoFit/>
          </a:bodyPr>
          <a:lstStyle/>
          <a:p>
            <a:r>
              <a:rPr lang="en-US" sz="2800" b="1" i="1" dirty="0">
                <a:solidFill>
                  <a:srgbClr val="002060"/>
                </a:solidFill>
              </a:rPr>
              <a:t>Servant Leadership is centered around Altruism</a:t>
            </a:r>
          </a:p>
        </p:txBody>
      </p:sp>
      <p:sp>
        <p:nvSpPr>
          <p:cNvPr id="8" name="TextBox 7">
            <a:extLst>
              <a:ext uri="{FF2B5EF4-FFF2-40B4-BE49-F238E27FC236}">
                <a16:creationId xmlns:a16="http://schemas.microsoft.com/office/drawing/2014/main" id="{5D212DE2-7608-8B6B-2401-DC1CF415FA4E}"/>
              </a:ext>
            </a:extLst>
          </p:cNvPr>
          <p:cNvSpPr txBox="1"/>
          <p:nvPr/>
        </p:nvSpPr>
        <p:spPr>
          <a:xfrm rot="16200000">
            <a:off x="-2720894" y="3275111"/>
            <a:ext cx="5960093" cy="307777"/>
          </a:xfrm>
          <a:prstGeom prst="rect">
            <a:avLst/>
          </a:prstGeom>
          <a:noFill/>
        </p:spPr>
        <p:txBody>
          <a:bodyPr wrap="none" rtlCol="0">
            <a:spAutoFit/>
          </a:bodyPr>
          <a:lstStyle/>
          <a:p>
            <a:r>
              <a:rPr lang="en-US" sz="1400" dirty="0"/>
              <a:t>Source: Penn State Leadership, </a:t>
            </a:r>
            <a:r>
              <a:rPr lang="en-US" sz="1400" i="1" dirty="0"/>
              <a:t>Is Altruistic Leadership Possible?, </a:t>
            </a:r>
            <a:r>
              <a:rPr lang="en-US" sz="1400" dirty="0"/>
              <a:t>May 2019</a:t>
            </a:r>
          </a:p>
        </p:txBody>
      </p:sp>
    </p:spTree>
    <p:extLst>
      <p:ext uri="{BB962C8B-B14F-4D97-AF65-F5344CB8AC3E}">
        <p14:creationId xmlns:p14="http://schemas.microsoft.com/office/powerpoint/2010/main" val="2973059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095C2-C8DE-F743-F24F-0F8BD3FAA57E}"/>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3" name="TextBox 2">
            <a:extLst>
              <a:ext uri="{FF2B5EF4-FFF2-40B4-BE49-F238E27FC236}">
                <a16:creationId xmlns:a16="http://schemas.microsoft.com/office/drawing/2014/main" id="{B3A63444-27CC-F90F-B9CA-21435EF78CC0}"/>
              </a:ext>
            </a:extLst>
          </p:cNvPr>
          <p:cNvSpPr txBox="1"/>
          <p:nvPr/>
        </p:nvSpPr>
        <p:spPr>
          <a:xfrm>
            <a:off x="876300" y="177800"/>
            <a:ext cx="10192728" cy="769441"/>
          </a:xfrm>
          <a:prstGeom prst="rect">
            <a:avLst/>
          </a:prstGeom>
          <a:noFill/>
        </p:spPr>
        <p:txBody>
          <a:bodyPr wrap="square" rtlCol="0">
            <a:spAutoFit/>
          </a:bodyPr>
          <a:lstStyle/>
          <a:p>
            <a:r>
              <a:rPr lang="en-US" sz="4400" b="1" dirty="0">
                <a:solidFill>
                  <a:srgbClr val="002060"/>
                </a:solidFill>
              </a:rPr>
              <a:t>Are any leaders - truly altruistic?</a:t>
            </a:r>
          </a:p>
        </p:txBody>
      </p:sp>
      <p:pic>
        <p:nvPicPr>
          <p:cNvPr id="6" name="Picture 5">
            <a:extLst>
              <a:ext uri="{FF2B5EF4-FFF2-40B4-BE49-F238E27FC236}">
                <a16:creationId xmlns:a16="http://schemas.microsoft.com/office/drawing/2014/main" id="{36AE6F07-D919-0507-931D-BED68E2482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8900" y="-55262"/>
            <a:ext cx="1943100" cy="1035224"/>
          </a:xfrm>
          <a:prstGeom prst="rect">
            <a:avLst/>
          </a:prstGeom>
        </p:spPr>
      </p:pic>
      <p:sp>
        <p:nvSpPr>
          <p:cNvPr id="8" name="TextBox 7">
            <a:extLst>
              <a:ext uri="{FF2B5EF4-FFF2-40B4-BE49-F238E27FC236}">
                <a16:creationId xmlns:a16="http://schemas.microsoft.com/office/drawing/2014/main" id="{5D212DE2-7608-8B6B-2401-DC1CF415FA4E}"/>
              </a:ext>
            </a:extLst>
          </p:cNvPr>
          <p:cNvSpPr txBox="1"/>
          <p:nvPr/>
        </p:nvSpPr>
        <p:spPr>
          <a:xfrm rot="16200000">
            <a:off x="-1444417" y="4521512"/>
            <a:ext cx="3432543" cy="307777"/>
          </a:xfrm>
          <a:prstGeom prst="rect">
            <a:avLst/>
          </a:prstGeom>
          <a:noFill/>
        </p:spPr>
        <p:txBody>
          <a:bodyPr wrap="none" rtlCol="0">
            <a:spAutoFit/>
          </a:bodyPr>
          <a:lstStyle/>
          <a:p>
            <a:r>
              <a:rPr lang="en-US" sz="1400" dirty="0"/>
              <a:t>Source: Catholic Answers, Altruism Defined</a:t>
            </a:r>
          </a:p>
        </p:txBody>
      </p:sp>
      <p:graphicFrame>
        <p:nvGraphicFramePr>
          <p:cNvPr id="10" name="Diagram 9">
            <a:extLst>
              <a:ext uri="{FF2B5EF4-FFF2-40B4-BE49-F238E27FC236}">
                <a16:creationId xmlns:a16="http://schemas.microsoft.com/office/drawing/2014/main" id="{14BCA81B-3968-5B9A-90AA-B387B50E81CC}"/>
              </a:ext>
            </a:extLst>
          </p:cNvPr>
          <p:cNvGraphicFramePr/>
          <p:nvPr>
            <p:extLst>
              <p:ext uri="{D42A27DB-BD31-4B8C-83A1-F6EECF244321}">
                <p14:modId xmlns:p14="http://schemas.microsoft.com/office/powerpoint/2010/main" val="2179341478"/>
              </p:ext>
            </p:extLst>
          </p:nvPr>
        </p:nvGraphicFramePr>
        <p:xfrm>
          <a:off x="1378928" y="1369863"/>
          <a:ext cx="9690100" cy="435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5546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095C2-C8DE-F743-F24F-0F8BD3FAA57E}"/>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3" name="TextBox 2">
            <a:extLst>
              <a:ext uri="{FF2B5EF4-FFF2-40B4-BE49-F238E27FC236}">
                <a16:creationId xmlns:a16="http://schemas.microsoft.com/office/drawing/2014/main" id="{B3A63444-27CC-F90F-B9CA-21435EF78CC0}"/>
              </a:ext>
            </a:extLst>
          </p:cNvPr>
          <p:cNvSpPr txBox="1"/>
          <p:nvPr/>
        </p:nvSpPr>
        <p:spPr>
          <a:xfrm>
            <a:off x="876300" y="177800"/>
            <a:ext cx="10192728" cy="769441"/>
          </a:xfrm>
          <a:prstGeom prst="rect">
            <a:avLst/>
          </a:prstGeom>
          <a:noFill/>
        </p:spPr>
        <p:txBody>
          <a:bodyPr wrap="square" rtlCol="0">
            <a:spAutoFit/>
          </a:bodyPr>
          <a:lstStyle/>
          <a:p>
            <a:r>
              <a:rPr lang="en-US" sz="4400" b="1" dirty="0">
                <a:solidFill>
                  <a:srgbClr val="002060"/>
                </a:solidFill>
              </a:rPr>
              <a:t>Any Leaders - Truly Altruistic?</a:t>
            </a:r>
          </a:p>
        </p:txBody>
      </p:sp>
      <p:pic>
        <p:nvPicPr>
          <p:cNvPr id="6" name="Picture 5">
            <a:extLst>
              <a:ext uri="{FF2B5EF4-FFF2-40B4-BE49-F238E27FC236}">
                <a16:creationId xmlns:a16="http://schemas.microsoft.com/office/drawing/2014/main" id="{36AE6F07-D919-0507-931D-BED68E2482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8900" y="-55262"/>
            <a:ext cx="1943100" cy="1035224"/>
          </a:xfrm>
          <a:prstGeom prst="rect">
            <a:avLst/>
          </a:prstGeom>
        </p:spPr>
      </p:pic>
      <p:sp>
        <p:nvSpPr>
          <p:cNvPr id="8" name="TextBox 7">
            <a:extLst>
              <a:ext uri="{FF2B5EF4-FFF2-40B4-BE49-F238E27FC236}">
                <a16:creationId xmlns:a16="http://schemas.microsoft.com/office/drawing/2014/main" id="{5D212DE2-7608-8B6B-2401-DC1CF415FA4E}"/>
              </a:ext>
            </a:extLst>
          </p:cNvPr>
          <p:cNvSpPr txBox="1"/>
          <p:nvPr/>
        </p:nvSpPr>
        <p:spPr>
          <a:xfrm rot="16200000">
            <a:off x="-1444417" y="4521512"/>
            <a:ext cx="3432543" cy="307777"/>
          </a:xfrm>
          <a:prstGeom prst="rect">
            <a:avLst/>
          </a:prstGeom>
          <a:noFill/>
        </p:spPr>
        <p:txBody>
          <a:bodyPr wrap="none" rtlCol="0">
            <a:spAutoFit/>
          </a:bodyPr>
          <a:lstStyle/>
          <a:p>
            <a:r>
              <a:rPr lang="en-US" sz="1400" dirty="0"/>
              <a:t>Source: Catholic Answers, Altruism Defined</a:t>
            </a:r>
          </a:p>
        </p:txBody>
      </p:sp>
      <p:graphicFrame>
        <p:nvGraphicFramePr>
          <p:cNvPr id="10" name="Diagram 9">
            <a:extLst>
              <a:ext uri="{FF2B5EF4-FFF2-40B4-BE49-F238E27FC236}">
                <a16:creationId xmlns:a16="http://schemas.microsoft.com/office/drawing/2014/main" id="{14BCA81B-3968-5B9A-90AA-B387B50E81CC}"/>
              </a:ext>
            </a:extLst>
          </p:cNvPr>
          <p:cNvGraphicFramePr/>
          <p:nvPr>
            <p:extLst>
              <p:ext uri="{D42A27DB-BD31-4B8C-83A1-F6EECF244321}">
                <p14:modId xmlns:p14="http://schemas.microsoft.com/office/powerpoint/2010/main" val="2410922879"/>
              </p:ext>
            </p:extLst>
          </p:nvPr>
        </p:nvGraphicFramePr>
        <p:xfrm>
          <a:off x="1378928" y="1369863"/>
          <a:ext cx="9690100" cy="435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232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0C5F4A-B877-90EF-52EB-70F78FE8CDCA}"/>
              </a:ext>
            </a:extLst>
          </p:cNvPr>
          <p:cNvSpPr>
            <a:spLocks noGrp="1"/>
          </p:cNvSpPr>
          <p:nvPr>
            <p:ph type="sldNum" sz="quarter" idx="12"/>
          </p:nvPr>
        </p:nvSpPr>
        <p:spPr/>
        <p:txBody>
          <a:bodyPr/>
          <a:lstStyle/>
          <a:p>
            <a:fld id="{6D22F896-40B5-4ADD-8801-0D06FADFA095}" type="slidenum">
              <a:rPr lang="en-US" smtClean="0"/>
              <a:t>29</a:t>
            </a:fld>
            <a:endParaRPr lang="en-US" dirty="0"/>
          </a:p>
        </p:txBody>
      </p:sp>
      <p:pic>
        <p:nvPicPr>
          <p:cNvPr id="4" name="Picture 3">
            <a:extLst>
              <a:ext uri="{FF2B5EF4-FFF2-40B4-BE49-F238E27FC236}">
                <a16:creationId xmlns:a16="http://schemas.microsoft.com/office/drawing/2014/main" id="{AFE16CD3-5E8F-0CC7-E481-739441214C6A}"/>
              </a:ext>
            </a:extLst>
          </p:cNvPr>
          <p:cNvPicPr>
            <a:picLocks noChangeAspect="1"/>
          </p:cNvPicPr>
          <p:nvPr/>
        </p:nvPicPr>
        <p:blipFill>
          <a:blip r:embed="rId3"/>
          <a:stretch>
            <a:fillRect/>
          </a:stretch>
        </p:blipFill>
        <p:spPr>
          <a:xfrm>
            <a:off x="840049" y="336550"/>
            <a:ext cx="5118100" cy="6184900"/>
          </a:xfrm>
          <a:prstGeom prst="rect">
            <a:avLst/>
          </a:prstGeom>
          <a:ln>
            <a:noFill/>
          </a:ln>
          <a:effectLst>
            <a:softEdge rad="112500"/>
          </a:effectLst>
        </p:spPr>
      </p:pic>
      <p:sp>
        <p:nvSpPr>
          <p:cNvPr id="5" name="TextBox 4">
            <a:extLst>
              <a:ext uri="{FF2B5EF4-FFF2-40B4-BE49-F238E27FC236}">
                <a16:creationId xmlns:a16="http://schemas.microsoft.com/office/drawing/2014/main" id="{BB912CCF-B859-8AFB-0632-B90AF33D9351}"/>
              </a:ext>
            </a:extLst>
          </p:cNvPr>
          <p:cNvSpPr txBox="1"/>
          <p:nvPr/>
        </p:nvSpPr>
        <p:spPr>
          <a:xfrm>
            <a:off x="5958149" y="1756176"/>
            <a:ext cx="5092869" cy="3016210"/>
          </a:xfrm>
          <a:prstGeom prst="rect">
            <a:avLst/>
          </a:prstGeom>
          <a:noFill/>
        </p:spPr>
        <p:txBody>
          <a:bodyPr wrap="none" rtlCol="0">
            <a:spAutoFit/>
          </a:bodyPr>
          <a:lstStyle/>
          <a:p>
            <a:r>
              <a:rPr lang="en-US" sz="4400" b="1" dirty="0"/>
              <a:t>August Release: </a:t>
            </a:r>
          </a:p>
          <a:p>
            <a:endParaRPr lang="en-US" dirty="0"/>
          </a:p>
          <a:p>
            <a:r>
              <a:rPr lang="en-US" sz="3200" dirty="0"/>
              <a:t>Father Nathan  Cromly</a:t>
            </a:r>
          </a:p>
          <a:p>
            <a:endParaRPr lang="en-US" sz="3200" dirty="0"/>
          </a:p>
          <a:p>
            <a:r>
              <a:rPr lang="en-US" sz="3200" u="sng" dirty="0"/>
              <a:t>Coached by Paul the Apostle</a:t>
            </a:r>
          </a:p>
          <a:p>
            <a:r>
              <a:rPr lang="en-US" sz="3200" i="1" dirty="0"/>
              <a:t>Lessons in Transformation</a:t>
            </a:r>
          </a:p>
        </p:txBody>
      </p:sp>
      <p:pic>
        <p:nvPicPr>
          <p:cNvPr id="6" name="Picture 5">
            <a:extLst>
              <a:ext uri="{FF2B5EF4-FFF2-40B4-BE49-F238E27FC236}">
                <a16:creationId xmlns:a16="http://schemas.microsoft.com/office/drawing/2014/main" id="{963BC397-929F-6854-6524-252F7EBD56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0774" y="-7449"/>
            <a:ext cx="2151226" cy="1146108"/>
          </a:xfrm>
          <a:prstGeom prst="rect">
            <a:avLst/>
          </a:prstGeom>
        </p:spPr>
      </p:pic>
      <p:pic>
        <p:nvPicPr>
          <p:cNvPr id="7" name="Picture 6">
            <a:extLst>
              <a:ext uri="{FF2B5EF4-FFF2-40B4-BE49-F238E27FC236}">
                <a16:creationId xmlns:a16="http://schemas.microsoft.com/office/drawing/2014/main" id="{8C75D099-E71B-4D68-D2EC-50345F30E548}"/>
              </a:ext>
            </a:extLst>
          </p:cNvPr>
          <p:cNvPicPr>
            <a:picLocks noChangeAspect="1"/>
          </p:cNvPicPr>
          <p:nvPr/>
        </p:nvPicPr>
        <p:blipFill>
          <a:blip r:embed="rId5"/>
          <a:stretch>
            <a:fillRect/>
          </a:stretch>
        </p:blipFill>
        <p:spPr>
          <a:xfrm>
            <a:off x="10170237" y="1357714"/>
            <a:ext cx="1892300" cy="2578100"/>
          </a:xfrm>
          <a:prstGeom prst="ellipse">
            <a:avLst/>
          </a:prstGeom>
          <a:ln>
            <a:noFill/>
          </a:ln>
          <a:effectLst>
            <a:softEdge rad="112500"/>
          </a:effectLst>
        </p:spPr>
      </p:pic>
    </p:spTree>
    <p:extLst>
      <p:ext uri="{BB962C8B-B14F-4D97-AF65-F5344CB8AC3E}">
        <p14:creationId xmlns:p14="http://schemas.microsoft.com/office/powerpoint/2010/main" val="12793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CD1B94-70AF-60D9-8FCB-20288E1D867C}"/>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3" name="TextBox 2">
            <a:extLst>
              <a:ext uri="{FF2B5EF4-FFF2-40B4-BE49-F238E27FC236}">
                <a16:creationId xmlns:a16="http://schemas.microsoft.com/office/drawing/2014/main" id="{FFF87411-B553-2A23-EC8D-FCD6CB8B777A}"/>
              </a:ext>
            </a:extLst>
          </p:cNvPr>
          <p:cNvSpPr txBox="1"/>
          <p:nvPr/>
        </p:nvSpPr>
        <p:spPr>
          <a:xfrm>
            <a:off x="1143000" y="1409700"/>
            <a:ext cx="6907336" cy="4524315"/>
          </a:xfrm>
          <a:prstGeom prst="rect">
            <a:avLst/>
          </a:prstGeom>
          <a:noFill/>
        </p:spPr>
        <p:txBody>
          <a:bodyPr wrap="square" rtlCol="0">
            <a:spAutoFit/>
          </a:bodyPr>
          <a:lstStyle/>
          <a:p>
            <a:pPr algn="ctr"/>
            <a:r>
              <a:rPr lang="en-US" sz="7200" b="1" dirty="0">
                <a:solidFill>
                  <a:srgbClr val="002060"/>
                </a:solidFill>
              </a:rPr>
              <a:t>10 Question</a:t>
            </a:r>
          </a:p>
          <a:p>
            <a:pPr algn="ctr"/>
            <a:r>
              <a:rPr lang="en-US" sz="7200" b="1" i="1" dirty="0">
                <a:solidFill>
                  <a:srgbClr val="002060"/>
                </a:solidFill>
              </a:rPr>
              <a:t>Narcissistic Boss</a:t>
            </a:r>
          </a:p>
          <a:p>
            <a:pPr algn="ctr"/>
            <a:r>
              <a:rPr lang="en-US" sz="7200" b="1" dirty="0">
                <a:solidFill>
                  <a:srgbClr val="002060"/>
                </a:solidFill>
              </a:rPr>
              <a:t>Test</a:t>
            </a:r>
          </a:p>
        </p:txBody>
      </p:sp>
      <p:pic>
        <p:nvPicPr>
          <p:cNvPr id="5" name="Picture 4">
            <a:extLst>
              <a:ext uri="{FF2B5EF4-FFF2-40B4-BE49-F238E27FC236}">
                <a16:creationId xmlns:a16="http://schemas.microsoft.com/office/drawing/2014/main" id="{F2DC1F13-70E1-7B4C-62D2-A4F5841B1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1035" y="11668"/>
            <a:ext cx="2624083" cy="1398032"/>
          </a:xfrm>
          <a:prstGeom prst="rect">
            <a:avLst/>
          </a:prstGeom>
        </p:spPr>
      </p:pic>
      <p:pic>
        <p:nvPicPr>
          <p:cNvPr id="7" name="Picture 6">
            <a:extLst>
              <a:ext uri="{FF2B5EF4-FFF2-40B4-BE49-F238E27FC236}">
                <a16:creationId xmlns:a16="http://schemas.microsoft.com/office/drawing/2014/main" id="{14E93D39-48B2-680A-E742-2E05D8D7AE4D}"/>
              </a:ext>
            </a:extLst>
          </p:cNvPr>
          <p:cNvPicPr>
            <a:picLocks noChangeAspect="1"/>
          </p:cNvPicPr>
          <p:nvPr/>
        </p:nvPicPr>
        <p:blipFill>
          <a:blip r:embed="rId4">
            <a:clrChange>
              <a:clrFrom>
                <a:srgbClr val="707070"/>
              </a:clrFrom>
              <a:clrTo>
                <a:srgbClr val="707070">
                  <a:alpha val="0"/>
                </a:srgbClr>
              </a:clrTo>
            </a:clrChange>
            <a:duotone>
              <a:prstClr val="black"/>
              <a:srgbClr val="D9C3A5">
                <a:tint val="50000"/>
                <a:satMod val="180000"/>
              </a:srgbClr>
            </a:duotone>
          </a:blip>
          <a:stretch>
            <a:fillRect/>
          </a:stretch>
        </p:blipFill>
        <p:spPr>
          <a:xfrm>
            <a:off x="7378504" y="1473200"/>
            <a:ext cx="3564196" cy="5448300"/>
          </a:xfrm>
          <a:prstGeom prst="rect">
            <a:avLst/>
          </a:prstGeom>
        </p:spPr>
      </p:pic>
    </p:spTree>
    <p:extLst>
      <p:ext uri="{BB962C8B-B14F-4D97-AF65-F5344CB8AC3E}">
        <p14:creationId xmlns:p14="http://schemas.microsoft.com/office/powerpoint/2010/main" val="129049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4AF57-2D5C-7A88-DD1A-1A306B2C4EAF}"/>
              </a:ext>
            </a:extLst>
          </p:cNvPr>
          <p:cNvSpPr>
            <a:spLocks noGrp="1"/>
          </p:cNvSpPr>
          <p:nvPr>
            <p:ph type="sldNum" sz="quarter" idx="12"/>
          </p:nvPr>
        </p:nvSpPr>
        <p:spPr/>
        <p:txBody>
          <a:bodyPr/>
          <a:lstStyle/>
          <a:p>
            <a:fld id="{6D22F896-40B5-4ADD-8801-0D06FADFA095}" type="slidenum">
              <a:rPr lang="en-US" smtClean="0"/>
              <a:t>4</a:t>
            </a:fld>
            <a:endParaRPr lang="en-US" dirty="0"/>
          </a:p>
        </p:txBody>
      </p:sp>
      <p:graphicFrame>
        <p:nvGraphicFramePr>
          <p:cNvPr id="5" name="Diagram 4">
            <a:extLst>
              <a:ext uri="{FF2B5EF4-FFF2-40B4-BE49-F238E27FC236}">
                <a16:creationId xmlns:a16="http://schemas.microsoft.com/office/drawing/2014/main" id="{1431B862-392C-0C80-951A-E859D3AF6A17}"/>
              </a:ext>
            </a:extLst>
          </p:cNvPr>
          <p:cNvGraphicFramePr/>
          <p:nvPr>
            <p:extLst>
              <p:ext uri="{D42A27DB-BD31-4B8C-83A1-F6EECF244321}">
                <p14:modId xmlns:p14="http://schemas.microsoft.com/office/powerpoint/2010/main" val="1386390071"/>
              </p:ext>
            </p:extLst>
          </p:nvPr>
        </p:nvGraphicFramePr>
        <p:xfrm>
          <a:off x="997525" y="0"/>
          <a:ext cx="1095696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D154E5F-7B26-8790-ECA8-566D8977976C}"/>
              </a:ext>
            </a:extLst>
          </p:cNvPr>
          <p:cNvSpPr txBox="1"/>
          <p:nvPr/>
        </p:nvSpPr>
        <p:spPr>
          <a:xfrm rot="16200000">
            <a:off x="-2327563" y="3759738"/>
            <a:ext cx="5150769" cy="307777"/>
          </a:xfrm>
          <a:prstGeom prst="rect">
            <a:avLst/>
          </a:prstGeom>
          <a:noFill/>
        </p:spPr>
        <p:txBody>
          <a:bodyPr wrap="none" rtlCol="0">
            <a:spAutoFit/>
          </a:bodyPr>
          <a:lstStyle/>
          <a:p>
            <a:r>
              <a:rPr lang="en-US" sz="1400" dirty="0"/>
              <a:t>Source: Inc., </a:t>
            </a:r>
            <a:r>
              <a:rPr lang="en-US" sz="1400" i="1" dirty="0"/>
              <a:t>Are you a Narcistic Leader, EGO in Check</a:t>
            </a:r>
            <a:r>
              <a:rPr lang="en-US" sz="1400" dirty="0"/>
              <a:t>, Sept 2019</a:t>
            </a:r>
          </a:p>
        </p:txBody>
      </p:sp>
      <p:pic>
        <p:nvPicPr>
          <p:cNvPr id="8" name="Picture 7">
            <a:extLst>
              <a:ext uri="{FF2B5EF4-FFF2-40B4-BE49-F238E27FC236}">
                <a16:creationId xmlns:a16="http://schemas.microsoft.com/office/drawing/2014/main" id="{300033A6-3858-55DB-1E2F-92FF5D23172B}"/>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l="10810" t="4330" r="10177" b="24848"/>
          <a:stretch/>
        </p:blipFill>
        <p:spPr>
          <a:xfrm>
            <a:off x="8609610" y="2771453"/>
            <a:ext cx="3143007" cy="4044980"/>
          </a:xfrm>
          <a:prstGeom prst="rect">
            <a:avLst/>
          </a:prstGeom>
          <a:ln>
            <a:noFill/>
          </a:ln>
          <a:effectLst>
            <a:softEdge rad="112500"/>
          </a:effectLst>
        </p:spPr>
      </p:pic>
      <p:pic>
        <p:nvPicPr>
          <p:cNvPr id="9" name="Picture 8">
            <a:extLst>
              <a:ext uri="{FF2B5EF4-FFF2-40B4-BE49-F238E27FC236}">
                <a16:creationId xmlns:a16="http://schemas.microsoft.com/office/drawing/2014/main" id="{AB9823C2-F68A-BF1C-8B95-E86443CCF4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81349" y="3147937"/>
            <a:ext cx="2066307" cy="1100865"/>
          </a:xfrm>
          <a:prstGeom prst="rect">
            <a:avLst/>
          </a:prstGeom>
        </p:spPr>
      </p:pic>
      <p:grpSp>
        <p:nvGrpSpPr>
          <p:cNvPr id="10" name="Group 9">
            <a:extLst>
              <a:ext uri="{FF2B5EF4-FFF2-40B4-BE49-F238E27FC236}">
                <a16:creationId xmlns:a16="http://schemas.microsoft.com/office/drawing/2014/main" id="{2C6BEE60-3376-13AE-354A-D04594390C4E}"/>
              </a:ext>
            </a:extLst>
          </p:cNvPr>
          <p:cNvGrpSpPr/>
          <p:nvPr/>
        </p:nvGrpSpPr>
        <p:grpSpPr>
          <a:xfrm>
            <a:off x="727497" y="6506474"/>
            <a:ext cx="3856378" cy="369334"/>
            <a:chOff x="7843356" y="-2"/>
            <a:chExt cx="3135665" cy="233264"/>
          </a:xfrm>
        </p:grpSpPr>
        <p:sp>
          <p:nvSpPr>
            <p:cNvPr id="11" name="TextBox 10">
              <a:extLst>
                <a:ext uri="{FF2B5EF4-FFF2-40B4-BE49-F238E27FC236}">
                  <a16:creationId xmlns:a16="http://schemas.microsoft.com/office/drawing/2014/main" id="{997AA1D3-6B52-CC54-9758-5A4B860FCB7C}"/>
                </a:ext>
              </a:extLst>
            </p:cNvPr>
            <p:cNvSpPr txBox="1"/>
            <p:nvPr/>
          </p:nvSpPr>
          <p:spPr>
            <a:xfrm>
              <a:off x="7843356" y="0"/>
              <a:ext cx="2506058" cy="233262"/>
            </a:xfrm>
            <a:prstGeom prst="rect">
              <a:avLst/>
            </a:prstGeom>
            <a:noFill/>
          </p:spPr>
          <p:txBody>
            <a:bodyPr wrap="none" rtlCol="0">
              <a:spAutoFit/>
            </a:bodyPr>
            <a:lstStyle/>
            <a:p>
              <a:r>
                <a:rPr lang="en-US" dirty="0"/>
                <a:t>Audeo   Leadership Workshop</a:t>
              </a:r>
            </a:p>
          </p:txBody>
        </p:sp>
        <p:sp>
          <p:nvSpPr>
            <p:cNvPr id="12" name="TextBox 11">
              <a:extLst>
                <a:ext uri="{FF2B5EF4-FFF2-40B4-BE49-F238E27FC236}">
                  <a16:creationId xmlns:a16="http://schemas.microsoft.com/office/drawing/2014/main" id="{1A592D69-84E0-C6B0-7666-D0BA23F8FC94}"/>
                </a:ext>
              </a:extLst>
            </p:cNvPr>
            <p:cNvSpPr txBox="1"/>
            <p:nvPr/>
          </p:nvSpPr>
          <p:spPr>
            <a:xfrm flipH="1">
              <a:off x="8315674" y="-2"/>
              <a:ext cx="2663347" cy="230832"/>
            </a:xfrm>
            <a:prstGeom prst="rect">
              <a:avLst/>
            </a:prstGeom>
            <a:noFill/>
          </p:spPr>
          <p:txBody>
            <a:bodyPr wrap="square" rtlCol="0">
              <a:spAutoFit/>
            </a:bodyPr>
            <a:lstStyle/>
            <a:p>
              <a:r>
                <a:rPr lang="en-US" sz="900" dirty="0"/>
                <a:t>TM</a:t>
              </a:r>
            </a:p>
          </p:txBody>
        </p:sp>
      </p:grpSp>
    </p:spTree>
    <p:extLst>
      <p:ext uri="{BB962C8B-B14F-4D97-AF65-F5344CB8AC3E}">
        <p14:creationId xmlns:p14="http://schemas.microsoft.com/office/powerpoint/2010/main" val="386357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8AF95-C011-4717-ED30-F970B14A40F0}"/>
              </a:ext>
            </a:extLst>
          </p:cNvPr>
          <p:cNvSpPr>
            <a:spLocks noGrp="1"/>
          </p:cNvSpPr>
          <p:nvPr>
            <p:ph type="sldNum" sz="quarter" idx="12"/>
          </p:nvPr>
        </p:nvSpPr>
        <p:spPr/>
        <p:txBody>
          <a:bodyPr/>
          <a:lstStyle/>
          <a:p>
            <a:fld id="{6D22F896-40B5-4ADD-8801-0D06FADFA095}" type="slidenum">
              <a:rPr lang="en-US" smtClean="0"/>
              <a:t>5</a:t>
            </a:fld>
            <a:endParaRPr lang="en-US" dirty="0"/>
          </a:p>
        </p:txBody>
      </p:sp>
      <p:graphicFrame>
        <p:nvGraphicFramePr>
          <p:cNvPr id="5" name="Diagram 4">
            <a:extLst>
              <a:ext uri="{FF2B5EF4-FFF2-40B4-BE49-F238E27FC236}">
                <a16:creationId xmlns:a16="http://schemas.microsoft.com/office/drawing/2014/main" id="{3DFA1D3E-5993-9920-5DF1-9BABE165587C}"/>
              </a:ext>
            </a:extLst>
          </p:cNvPr>
          <p:cNvGraphicFramePr/>
          <p:nvPr>
            <p:extLst>
              <p:ext uri="{D42A27DB-BD31-4B8C-83A1-F6EECF244321}">
                <p14:modId xmlns:p14="http://schemas.microsoft.com/office/powerpoint/2010/main" val="2914941964"/>
              </p:ext>
            </p:extLst>
          </p:nvPr>
        </p:nvGraphicFramePr>
        <p:xfrm>
          <a:off x="712519" y="178132"/>
          <a:ext cx="11479481" cy="670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C423A1E-ABC6-78FC-0F08-C354B5EF62A2}"/>
              </a:ext>
            </a:extLst>
          </p:cNvPr>
          <p:cNvSpPr txBox="1"/>
          <p:nvPr/>
        </p:nvSpPr>
        <p:spPr>
          <a:xfrm rot="16200000">
            <a:off x="-2303813" y="3724113"/>
            <a:ext cx="5150769" cy="307777"/>
          </a:xfrm>
          <a:prstGeom prst="rect">
            <a:avLst/>
          </a:prstGeom>
          <a:noFill/>
        </p:spPr>
        <p:txBody>
          <a:bodyPr wrap="none" rtlCol="0">
            <a:spAutoFit/>
          </a:bodyPr>
          <a:lstStyle/>
          <a:p>
            <a:r>
              <a:rPr lang="en-US" sz="1400" dirty="0"/>
              <a:t>Source: Inc., </a:t>
            </a:r>
            <a:r>
              <a:rPr lang="en-US" sz="1400" i="1" dirty="0"/>
              <a:t>Are you a Narcistic Leader, EGO in Check</a:t>
            </a:r>
            <a:r>
              <a:rPr lang="en-US" sz="1400" dirty="0"/>
              <a:t>, Sept 2019</a:t>
            </a:r>
          </a:p>
        </p:txBody>
      </p:sp>
      <p:grpSp>
        <p:nvGrpSpPr>
          <p:cNvPr id="25" name="Group 24">
            <a:extLst>
              <a:ext uri="{FF2B5EF4-FFF2-40B4-BE49-F238E27FC236}">
                <a16:creationId xmlns:a16="http://schemas.microsoft.com/office/drawing/2014/main" id="{B6AA3F01-8B1C-DD46-BAB5-D1302DEAE2C7}"/>
              </a:ext>
            </a:extLst>
          </p:cNvPr>
          <p:cNvGrpSpPr/>
          <p:nvPr/>
        </p:nvGrpSpPr>
        <p:grpSpPr>
          <a:xfrm>
            <a:off x="727497" y="6506474"/>
            <a:ext cx="3856378" cy="369334"/>
            <a:chOff x="7843356" y="-2"/>
            <a:chExt cx="3135665" cy="233264"/>
          </a:xfrm>
        </p:grpSpPr>
        <p:sp>
          <p:nvSpPr>
            <p:cNvPr id="26" name="TextBox 25">
              <a:extLst>
                <a:ext uri="{FF2B5EF4-FFF2-40B4-BE49-F238E27FC236}">
                  <a16:creationId xmlns:a16="http://schemas.microsoft.com/office/drawing/2014/main" id="{5E63733C-D1A6-FC39-D639-7EBD00F1BC2C}"/>
                </a:ext>
              </a:extLst>
            </p:cNvPr>
            <p:cNvSpPr txBox="1"/>
            <p:nvPr/>
          </p:nvSpPr>
          <p:spPr>
            <a:xfrm>
              <a:off x="7843356" y="0"/>
              <a:ext cx="2506058" cy="233262"/>
            </a:xfrm>
            <a:prstGeom prst="rect">
              <a:avLst/>
            </a:prstGeom>
            <a:noFill/>
          </p:spPr>
          <p:txBody>
            <a:bodyPr wrap="none" rtlCol="0">
              <a:spAutoFit/>
            </a:bodyPr>
            <a:lstStyle/>
            <a:p>
              <a:r>
                <a:rPr lang="en-US" dirty="0"/>
                <a:t>Audeo   Leadership Workshop</a:t>
              </a:r>
            </a:p>
          </p:txBody>
        </p:sp>
        <p:sp>
          <p:nvSpPr>
            <p:cNvPr id="27" name="TextBox 26">
              <a:extLst>
                <a:ext uri="{FF2B5EF4-FFF2-40B4-BE49-F238E27FC236}">
                  <a16:creationId xmlns:a16="http://schemas.microsoft.com/office/drawing/2014/main" id="{BB9F0A31-1F44-96B5-B2D4-804D6CF276B9}"/>
                </a:ext>
              </a:extLst>
            </p:cNvPr>
            <p:cNvSpPr txBox="1"/>
            <p:nvPr/>
          </p:nvSpPr>
          <p:spPr>
            <a:xfrm flipH="1">
              <a:off x="8315674" y="-2"/>
              <a:ext cx="2663347" cy="230832"/>
            </a:xfrm>
            <a:prstGeom prst="rect">
              <a:avLst/>
            </a:prstGeom>
            <a:noFill/>
          </p:spPr>
          <p:txBody>
            <a:bodyPr wrap="square" rtlCol="0">
              <a:spAutoFit/>
            </a:bodyPr>
            <a:lstStyle/>
            <a:p>
              <a:r>
                <a:rPr lang="en-US" sz="900" dirty="0"/>
                <a:t>TM</a:t>
              </a:r>
            </a:p>
          </p:txBody>
        </p:sp>
      </p:grpSp>
      <p:pic>
        <p:nvPicPr>
          <p:cNvPr id="28" name="Picture 27">
            <a:extLst>
              <a:ext uri="{FF2B5EF4-FFF2-40B4-BE49-F238E27FC236}">
                <a16:creationId xmlns:a16="http://schemas.microsoft.com/office/drawing/2014/main" id="{7DF1A3B0-4AD0-5D63-8B5C-B8B69548CB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50721" y="3219189"/>
            <a:ext cx="2066307" cy="1100865"/>
          </a:xfrm>
          <a:prstGeom prst="rect">
            <a:avLst/>
          </a:prstGeom>
        </p:spPr>
      </p:pic>
      <p:pic>
        <p:nvPicPr>
          <p:cNvPr id="31" name="Picture 30">
            <a:extLst>
              <a:ext uri="{FF2B5EF4-FFF2-40B4-BE49-F238E27FC236}">
                <a16:creationId xmlns:a16="http://schemas.microsoft.com/office/drawing/2014/main" id="{CCAB28E5-C289-ADEB-3DE2-748C4182F62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Lst>
          </a:blip>
          <a:srcRect l="7254" r="3698"/>
          <a:stretch/>
        </p:blipFill>
        <p:spPr>
          <a:xfrm>
            <a:off x="8550233" y="4182168"/>
            <a:ext cx="3467595" cy="2467367"/>
          </a:xfrm>
          <a:prstGeom prst="rect">
            <a:avLst/>
          </a:prstGeom>
          <a:ln>
            <a:noFill/>
          </a:ln>
          <a:effectLst>
            <a:softEdge rad="112500"/>
          </a:effectLst>
        </p:spPr>
      </p:pic>
    </p:spTree>
    <p:extLst>
      <p:ext uri="{BB962C8B-B14F-4D97-AF65-F5344CB8AC3E}">
        <p14:creationId xmlns:p14="http://schemas.microsoft.com/office/powerpoint/2010/main" val="3220019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92B217-7F15-A3E5-FC66-23FC4E9D495F}"/>
              </a:ext>
            </a:extLst>
          </p:cNvPr>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4" name="Diagram 3">
            <a:extLst>
              <a:ext uri="{FF2B5EF4-FFF2-40B4-BE49-F238E27FC236}">
                <a16:creationId xmlns:a16="http://schemas.microsoft.com/office/drawing/2014/main" id="{36D19E03-DD6D-0E50-5191-AB0D39D56908}"/>
              </a:ext>
            </a:extLst>
          </p:cNvPr>
          <p:cNvGraphicFramePr/>
          <p:nvPr>
            <p:extLst>
              <p:ext uri="{D42A27DB-BD31-4B8C-83A1-F6EECF244321}">
                <p14:modId xmlns:p14="http://schemas.microsoft.com/office/powerpoint/2010/main" val="205173721"/>
              </p:ext>
            </p:extLst>
          </p:nvPr>
        </p:nvGraphicFramePr>
        <p:xfrm>
          <a:off x="1594828" y="1028700"/>
          <a:ext cx="9575800" cy="633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9F446E9-19BC-C835-ACA9-C1C1AD168AB5}"/>
              </a:ext>
            </a:extLst>
          </p:cNvPr>
          <p:cNvSpPr txBox="1"/>
          <p:nvPr/>
        </p:nvSpPr>
        <p:spPr>
          <a:xfrm>
            <a:off x="1074128" y="152400"/>
            <a:ext cx="3131242" cy="769441"/>
          </a:xfrm>
          <a:prstGeom prst="rect">
            <a:avLst/>
          </a:prstGeom>
          <a:noFill/>
        </p:spPr>
        <p:txBody>
          <a:bodyPr wrap="none" rtlCol="0">
            <a:spAutoFit/>
          </a:bodyPr>
          <a:lstStyle/>
          <a:p>
            <a:r>
              <a:rPr lang="en-US" sz="4400" b="1" dirty="0">
                <a:solidFill>
                  <a:srgbClr val="002060"/>
                </a:solidFill>
                <a:latin typeface="+mj-lt"/>
              </a:rPr>
              <a:t>Test scoring</a:t>
            </a:r>
          </a:p>
        </p:txBody>
      </p:sp>
      <p:grpSp>
        <p:nvGrpSpPr>
          <p:cNvPr id="7" name="Group 6">
            <a:extLst>
              <a:ext uri="{FF2B5EF4-FFF2-40B4-BE49-F238E27FC236}">
                <a16:creationId xmlns:a16="http://schemas.microsoft.com/office/drawing/2014/main" id="{66AA66A5-5891-31BE-71D6-1279C11BC787}"/>
              </a:ext>
            </a:extLst>
          </p:cNvPr>
          <p:cNvGrpSpPr/>
          <p:nvPr/>
        </p:nvGrpSpPr>
        <p:grpSpPr>
          <a:xfrm>
            <a:off x="727497" y="6506474"/>
            <a:ext cx="3856378" cy="369334"/>
            <a:chOff x="7843356" y="-2"/>
            <a:chExt cx="3135665" cy="233264"/>
          </a:xfrm>
        </p:grpSpPr>
        <p:sp>
          <p:nvSpPr>
            <p:cNvPr id="8" name="TextBox 7">
              <a:extLst>
                <a:ext uri="{FF2B5EF4-FFF2-40B4-BE49-F238E27FC236}">
                  <a16:creationId xmlns:a16="http://schemas.microsoft.com/office/drawing/2014/main" id="{0EE7040A-B233-7EF8-6A88-F456AAD7D219}"/>
                </a:ext>
              </a:extLst>
            </p:cNvPr>
            <p:cNvSpPr txBox="1"/>
            <p:nvPr/>
          </p:nvSpPr>
          <p:spPr>
            <a:xfrm>
              <a:off x="7843356" y="0"/>
              <a:ext cx="2506058" cy="233262"/>
            </a:xfrm>
            <a:prstGeom prst="rect">
              <a:avLst/>
            </a:prstGeom>
            <a:noFill/>
          </p:spPr>
          <p:txBody>
            <a:bodyPr wrap="none" rtlCol="0">
              <a:spAutoFit/>
            </a:bodyPr>
            <a:lstStyle/>
            <a:p>
              <a:r>
                <a:rPr lang="en-US" dirty="0"/>
                <a:t>Audeo   Leadership Workshop</a:t>
              </a:r>
            </a:p>
          </p:txBody>
        </p:sp>
        <p:sp>
          <p:nvSpPr>
            <p:cNvPr id="9" name="TextBox 8">
              <a:extLst>
                <a:ext uri="{FF2B5EF4-FFF2-40B4-BE49-F238E27FC236}">
                  <a16:creationId xmlns:a16="http://schemas.microsoft.com/office/drawing/2014/main" id="{1C7F863D-C10C-E43F-F95C-4E4474DC7B2B}"/>
                </a:ext>
              </a:extLst>
            </p:cNvPr>
            <p:cNvSpPr txBox="1"/>
            <p:nvPr/>
          </p:nvSpPr>
          <p:spPr>
            <a:xfrm flipH="1">
              <a:off x="8315674" y="-2"/>
              <a:ext cx="2663347" cy="230832"/>
            </a:xfrm>
            <a:prstGeom prst="rect">
              <a:avLst/>
            </a:prstGeom>
            <a:noFill/>
          </p:spPr>
          <p:txBody>
            <a:bodyPr wrap="square" rtlCol="0">
              <a:spAutoFit/>
            </a:bodyPr>
            <a:lstStyle/>
            <a:p>
              <a:r>
                <a:rPr lang="en-US" sz="900" dirty="0"/>
                <a:t>TM</a:t>
              </a:r>
            </a:p>
          </p:txBody>
        </p:sp>
      </p:grpSp>
      <p:pic>
        <p:nvPicPr>
          <p:cNvPr id="10" name="Picture 9">
            <a:extLst>
              <a:ext uri="{FF2B5EF4-FFF2-40B4-BE49-F238E27FC236}">
                <a16:creationId xmlns:a16="http://schemas.microsoft.com/office/drawing/2014/main" id="{2FAF89AF-7BC3-F5EA-98C7-1E615FBD22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25693" y="0"/>
            <a:ext cx="2066307" cy="1100865"/>
          </a:xfrm>
          <a:prstGeom prst="rect">
            <a:avLst/>
          </a:prstGeom>
        </p:spPr>
      </p:pic>
      <p:sp>
        <p:nvSpPr>
          <p:cNvPr id="11" name="TextBox 10">
            <a:extLst>
              <a:ext uri="{FF2B5EF4-FFF2-40B4-BE49-F238E27FC236}">
                <a16:creationId xmlns:a16="http://schemas.microsoft.com/office/drawing/2014/main" id="{D8B48583-855F-99B6-0920-CAA35912AA15}"/>
              </a:ext>
            </a:extLst>
          </p:cNvPr>
          <p:cNvSpPr txBox="1"/>
          <p:nvPr/>
        </p:nvSpPr>
        <p:spPr>
          <a:xfrm rot="16200000">
            <a:off x="-2303813" y="3724113"/>
            <a:ext cx="5150769" cy="307777"/>
          </a:xfrm>
          <a:prstGeom prst="rect">
            <a:avLst/>
          </a:prstGeom>
          <a:noFill/>
        </p:spPr>
        <p:txBody>
          <a:bodyPr wrap="none" rtlCol="0">
            <a:spAutoFit/>
          </a:bodyPr>
          <a:lstStyle/>
          <a:p>
            <a:r>
              <a:rPr lang="en-US" sz="1400" dirty="0"/>
              <a:t>Source: Inc., </a:t>
            </a:r>
            <a:r>
              <a:rPr lang="en-US" sz="1400" i="1" dirty="0"/>
              <a:t>Are you a Narcistic Leader, EGO in Check</a:t>
            </a:r>
            <a:r>
              <a:rPr lang="en-US" sz="1400" dirty="0"/>
              <a:t>, Sept 2019</a:t>
            </a:r>
          </a:p>
        </p:txBody>
      </p:sp>
    </p:spTree>
    <p:extLst>
      <p:ext uri="{BB962C8B-B14F-4D97-AF65-F5344CB8AC3E}">
        <p14:creationId xmlns:p14="http://schemas.microsoft.com/office/powerpoint/2010/main" val="396603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B9E8B1-EC87-7A3A-9B65-CC4B9D3B6B83}"/>
              </a:ext>
            </a:extLst>
          </p:cNvPr>
          <p:cNvSpPr>
            <a:spLocks noGrp="1"/>
          </p:cNvSpPr>
          <p:nvPr>
            <p:ph type="sldNum" sz="quarter" idx="12"/>
          </p:nvPr>
        </p:nvSpPr>
        <p:spPr>
          <a:xfrm>
            <a:off x="9472736" y="6453386"/>
            <a:ext cx="1596292" cy="404614"/>
          </a:xfrm>
        </p:spPr>
        <p:txBody>
          <a:bodyPr/>
          <a:lstStyle/>
          <a:p>
            <a:fld id="{6D22F896-40B5-4ADD-8801-0D06FADFA095}" type="slidenum">
              <a:rPr lang="en-US" smtClean="0"/>
              <a:t>7</a:t>
            </a:fld>
            <a:endParaRPr lang="en-US" dirty="0"/>
          </a:p>
        </p:txBody>
      </p:sp>
      <p:sp>
        <p:nvSpPr>
          <p:cNvPr id="3" name="TextBox 2">
            <a:extLst>
              <a:ext uri="{FF2B5EF4-FFF2-40B4-BE49-F238E27FC236}">
                <a16:creationId xmlns:a16="http://schemas.microsoft.com/office/drawing/2014/main" id="{4A75D293-00EB-CBCD-B664-29EF6AAB6AA3}"/>
              </a:ext>
            </a:extLst>
          </p:cNvPr>
          <p:cNvSpPr txBox="1"/>
          <p:nvPr/>
        </p:nvSpPr>
        <p:spPr>
          <a:xfrm>
            <a:off x="705921" y="31461"/>
            <a:ext cx="6214650" cy="2000548"/>
          </a:xfrm>
          <a:prstGeom prst="rect">
            <a:avLst/>
          </a:prstGeom>
          <a:noFill/>
        </p:spPr>
        <p:txBody>
          <a:bodyPr wrap="none" rtlCol="0">
            <a:spAutoFit/>
          </a:bodyPr>
          <a:lstStyle/>
          <a:p>
            <a:r>
              <a:rPr lang="en-US" sz="4400" b="1" dirty="0">
                <a:solidFill>
                  <a:srgbClr val="002060"/>
                </a:solidFill>
                <a:latin typeface="+mj-lt"/>
              </a:rPr>
              <a:t>The good narcissist exec</a:t>
            </a:r>
          </a:p>
          <a:p>
            <a:r>
              <a:rPr lang="en-US" sz="3600" b="1" i="1" dirty="0">
                <a:solidFill>
                  <a:srgbClr val="002060"/>
                </a:solidFill>
                <a:latin typeface="+mj-lt"/>
              </a:rPr>
              <a:t>Productive</a:t>
            </a:r>
          </a:p>
          <a:p>
            <a:endParaRPr lang="en-US" sz="4400" b="1" dirty="0">
              <a:solidFill>
                <a:srgbClr val="002060"/>
              </a:solidFill>
              <a:latin typeface="+mj-lt"/>
            </a:endParaRPr>
          </a:p>
        </p:txBody>
      </p:sp>
      <p:graphicFrame>
        <p:nvGraphicFramePr>
          <p:cNvPr id="6" name="Diagram 5">
            <a:extLst>
              <a:ext uri="{FF2B5EF4-FFF2-40B4-BE49-F238E27FC236}">
                <a16:creationId xmlns:a16="http://schemas.microsoft.com/office/drawing/2014/main" id="{8F09C159-5D76-CE37-4774-FC70FCBCDF12}"/>
              </a:ext>
            </a:extLst>
          </p:cNvPr>
          <p:cNvGraphicFramePr/>
          <p:nvPr>
            <p:extLst>
              <p:ext uri="{D42A27DB-BD31-4B8C-83A1-F6EECF244321}">
                <p14:modId xmlns:p14="http://schemas.microsoft.com/office/powerpoint/2010/main" val="3264152964"/>
              </p:ext>
            </p:extLst>
          </p:nvPr>
        </p:nvGraphicFramePr>
        <p:xfrm>
          <a:off x="3633849" y="968299"/>
          <a:ext cx="8259984"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E01318B1-BE73-B5A4-3310-98B45C360529}"/>
              </a:ext>
            </a:extLst>
          </p:cNvPr>
          <p:cNvPicPr>
            <a:picLocks noChangeAspect="1"/>
          </p:cNvPicPr>
          <p:nvPr/>
        </p:nvPicPr>
        <p:blipFill>
          <a:blip r:embed="rId8"/>
          <a:stretch>
            <a:fillRect/>
          </a:stretch>
        </p:blipFill>
        <p:spPr>
          <a:xfrm>
            <a:off x="796370" y="1768169"/>
            <a:ext cx="3584106" cy="3886660"/>
          </a:xfrm>
          <a:prstGeom prst="ellipse">
            <a:avLst/>
          </a:prstGeom>
          <a:ln>
            <a:noFill/>
          </a:ln>
          <a:effectLst>
            <a:softEdge rad="112500"/>
          </a:effectLst>
        </p:spPr>
      </p:pic>
      <p:sp>
        <p:nvSpPr>
          <p:cNvPr id="9" name="TextBox 8">
            <a:extLst>
              <a:ext uri="{FF2B5EF4-FFF2-40B4-BE49-F238E27FC236}">
                <a16:creationId xmlns:a16="http://schemas.microsoft.com/office/drawing/2014/main" id="{D0FBDF2D-B60F-4D99-B5D3-DF2060CA77B5}"/>
              </a:ext>
            </a:extLst>
          </p:cNvPr>
          <p:cNvSpPr txBox="1"/>
          <p:nvPr/>
        </p:nvSpPr>
        <p:spPr>
          <a:xfrm>
            <a:off x="1745675" y="5715721"/>
            <a:ext cx="1677703" cy="461665"/>
          </a:xfrm>
          <a:prstGeom prst="rect">
            <a:avLst/>
          </a:prstGeom>
          <a:noFill/>
        </p:spPr>
        <p:txBody>
          <a:bodyPr wrap="none" rtlCol="0">
            <a:spAutoFit/>
          </a:bodyPr>
          <a:lstStyle/>
          <a:p>
            <a:r>
              <a:rPr lang="en-US" sz="2400" b="1" dirty="0">
                <a:solidFill>
                  <a:srgbClr val="002060"/>
                </a:solidFill>
              </a:rPr>
              <a:t>Jack Welch</a:t>
            </a:r>
          </a:p>
        </p:txBody>
      </p:sp>
      <p:pic>
        <p:nvPicPr>
          <p:cNvPr id="10" name="Picture 9">
            <a:extLst>
              <a:ext uri="{FF2B5EF4-FFF2-40B4-BE49-F238E27FC236}">
                <a16:creationId xmlns:a16="http://schemas.microsoft.com/office/drawing/2014/main" id="{880CDB3A-7033-B988-5A0D-AB18E518AD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25693" y="0"/>
            <a:ext cx="2066307" cy="1100865"/>
          </a:xfrm>
          <a:prstGeom prst="rect">
            <a:avLst/>
          </a:prstGeom>
        </p:spPr>
      </p:pic>
      <p:grpSp>
        <p:nvGrpSpPr>
          <p:cNvPr id="11" name="Group 10">
            <a:extLst>
              <a:ext uri="{FF2B5EF4-FFF2-40B4-BE49-F238E27FC236}">
                <a16:creationId xmlns:a16="http://schemas.microsoft.com/office/drawing/2014/main" id="{40CCCE6D-3118-4A9D-4114-3150BDC3FD35}"/>
              </a:ext>
            </a:extLst>
          </p:cNvPr>
          <p:cNvGrpSpPr/>
          <p:nvPr/>
        </p:nvGrpSpPr>
        <p:grpSpPr>
          <a:xfrm>
            <a:off x="727497" y="6506474"/>
            <a:ext cx="3856378" cy="369334"/>
            <a:chOff x="7843356" y="-2"/>
            <a:chExt cx="3135665" cy="233264"/>
          </a:xfrm>
        </p:grpSpPr>
        <p:sp>
          <p:nvSpPr>
            <p:cNvPr id="12" name="TextBox 11">
              <a:extLst>
                <a:ext uri="{FF2B5EF4-FFF2-40B4-BE49-F238E27FC236}">
                  <a16:creationId xmlns:a16="http://schemas.microsoft.com/office/drawing/2014/main" id="{B93299A1-EC64-9106-6E95-CCC823EE7FF0}"/>
                </a:ext>
              </a:extLst>
            </p:cNvPr>
            <p:cNvSpPr txBox="1"/>
            <p:nvPr/>
          </p:nvSpPr>
          <p:spPr>
            <a:xfrm>
              <a:off x="7843356" y="0"/>
              <a:ext cx="2506058" cy="233262"/>
            </a:xfrm>
            <a:prstGeom prst="rect">
              <a:avLst/>
            </a:prstGeom>
            <a:noFill/>
          </p:spPr>
          <p:txBody>
            <a:bodyPr wrap="none" rtlCol="0">
              <a:spAutoFit/>
            </a:bodyPr>
            <a:lstStyle/>
            <a:p>
              <a:r>
                <a:rPr lang="en-US" dirty="0"/>
                <a:t>Audeo   Leadership Workshop</a:t>
              </a:r>
            </a:p>
          </p:txBody>
        </p:sp>
        <p:sp>
          <p:nvSpPr>
            <p:cNvPr id="13" name="TextBox 12">
              <a:extLst>
                <a:ext uri="{FF2B5EF4-FFF2-40B4-BE49-F238E27FC236}">
                  <a16:creationId xmlns:a16="http://schemas.microsoft.com/office/drawing/2014/main" id="{98E0909B-0038-9DF8-9740-7E26B74E5208}"/>
                </a:ext>
              </a:extLst>
            </p:cNvPr>
            <p:cNvSpPr txBox="1"/>
            <p:nvPr/>
          </p:nvSpPr>
          <p:spPr>
            <a:xfrm flipH="1">
              <a:off x="8315674" y="-2"/>
              <a:ext cx="2663347" cy="230832"/>
            </a:xfrm>
            <a:prstGeom prst="rect">
              <a:avLst/>
            </a:prstGeom>
            <a:noFill/>
          </p:spPr>
          <p:txBody>
            <a:bodyPr wrap="square" rtlCol="0">
              <a:spAutoFit/>
            </a:bodyPr>
            <a:lstStyle/>
            <a:p>
              <a:r>
                <a:rPr lang="en-US" sz="900" dirty="0"/>
                <a:t>TM</a:t>
              </a:r>
            </a:p>
          </p:txBody>
        </p:sp>
      </p:grpSp>
      <p:sp>
        <p:nvSpPr>
          <p:cNvPr id="14" name="TextBox 13">
            <a:extLst>
              <a:ext uri="{FF2B5EF4-FFF2-40B4-BE49-F238E27FC236}">
                <a16:creationId xmlns:a16="http://schemas.microsoft.com/office/drawing/2014/main" id="{EB662CE6-4D20-CD3A-C19A-1E1DF06EE8B0}"/>
              </a:ext>
            </a:extLst>
          </p:cNvPr>
          <p:cNvSpPr txBox="1"/>
          <p:nvPr/>
        </p:nvSpPr>
        <p:spPr>
          <a:xfrm rot="16200000">
            <a:off x="-2303813" y="3724113"/>
            <a:ext cx="5150769" cy="307777"/>
          </a:xfrm>
          <a:prstGeom prst="rect">
            <a:avLst/>
          </a:prstGeom>
          <a:noFill/>
        </p:spPr>
        <p:txBody>
          <a:bodyPr wrap="none" rtlCol="0">
            <a:spAutoFit/>
          </a:bodyPr>
          <a:lstStyle/>
          <a:p>
            <a:r>
              <a:rPr lang="en-US" sz="1400" dirty="0"/>
              <a:t>Source: Inc., </a:t>
            </a:r>
            <a:r>
              <a:rPr lang="en-US" sz="1400" i="1" dirty="0"/>
              <a:t>Are you a Narcistic Leader, EGO in Check</a:t>
            </a:r>
            <a:r>
              <a:rPr lang="en-US" sz="1400" dirty="0"/>
              <a:t>, Sept 2019</a:t>
            </a:r>
          </a:p>
        </p:txBody>
      </p:sp>
      <p:sp>
        <p:nvSpPr>
          <p:cNvPr id="15" name="TextBox 14">
            <a:extLst>
              <a:ext uri="{FF2B5EF4-FFF2-40B4-BE49-F238E27FC236}">
                <a16:creationId xmlns:a16="http://schemas.microsoft.com/office/drawing/2014/main" id="{FB087234-E10B-DE4E-409A-8A2BA40E0698}"/>
              </a:ext>
            </a:extLst>
          </p:cNvPr>
          <p:cNvSpPr txBox="1"/>
          <p:nvPr/>
        </p:nvSpPr>
        <p:spPr>
          <a:xfrm>
            <a:off x="4882579" y="6248261"/>
            <a:ext cx="6118983" cy="461665"/>
          </a:xfrm>
          <a:prstGeom prst="rect">
            <a:avLst/>
          </a:prstGeom>
          <a:noFill/>
        </p:spPr>
        <p:txBody>
          <a:bodyPr wrap="none" rtlCol="0">
            <a:spAutoFit/>
          </a:bodyPr>
          <a:lstStyle/>
          <a:p>
            <a:r>
              <a:rPr lang="en-US" sz="2400" b="1" i="1" dirty="0">
                <a:solidFill>
                  <a:srgbClr val="002060"/>
                </a:solidFill>
              </a:rPr>
              <a:t>6 Sigma, SBU Management, #1 or #2 or out</a:t>
            </a:r>
          </a:p>
        </p:txBody>
      </p:sp>
    </p:spTree>
    <p:extLst>
      <p:ext uri="{BB962C8B-B14F-4D97-AF65-F5344CB8AC3E}">
        <p14:creationId xmlns:p14="http://schemas.microsoft.com/office/powerpoint/2010/main" val="91562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B9E8B1-EC87-7A3A-9B65-CC4B9D3B6B83}"/>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3" name="TextBox 2">
            <a:extLst>
              <a:ext uri="{FF2B5EF4-FFF2-40B4-BE49-F238E27FC236}">
                <a16:creationId xmlns:a16="http://schemas.microsoft.com/office/drawing/2014/main" id="{4A75D293-00EB-CBCD-B664-29EF6AAB6AA3}"/>
              </a:ext>
            </a:extLst>
          </p:cNvPr>
          <p:cNvSpPr txBox="1"/>
          <p:nvPr/>
        </p:nvSpPr>
        <p:spPr>
          <a:xfrm>
            <a:off x="705921" y="31461"/>
            <a:ext cx="6214650" cy="2000548"/>
          </a:xfrm>
          <a:prstGeom prst="rect">
            <a:avLst/>
          </a:prstGeom>
          <a:noFill/>
        </p:spPr>
        <p:txBody>
          <a:bodyPr wrap="none" rtlCol="0">
            <a:spAutoFit/>
          </a:bodyPr>
          <a:lstStyle/>
          <a:p>
            <a:r>
              <a:rPr lang="en-US" sz="4400" b="1" dirty="0">
                <a:solidFill>
                  <a:srgbClr val="002060"/>
                </a:solidFill>
                <a:latin typeface="+mj-lt"/>
              </a:rPr>
              <a:t>The good narcissist exec</a:t>
            </a:r>
          </a:p>
          <a:p>
            <a:r>
              <a:rPr lang="en-US" sz="3600" b="1" i="1" dirty="0">
                <a:solidFill>
                  <a:srgbClr val="002060"/>
                </a:solidFill>
                <a:latin typeface="+mj-lt"/>
              </a:rPr>
              <a:t>Productive</a:t>
            </a:r>
          </a:p>
          <a:p>
            <a:endParaRPr lang="en-US" sz="4400" b="1" dirty="0">
              <a:solidFill>
                <a:srgbClr val="002060"/>
              </a:solidFill>
              <a:latin typeface="+mj-lt"/>
            </a:endParaRPr>
          </a:p>
        </p:txBody>
      </p:sp>
      <p:graphicFrame>
        <p:nvGraphicFramePr>
          <p:cNvPr id="6" name="Diagram 5">
            <a:extLst>
              <a:ext uri="{FF2B5EF4-FFF2-40B4-BE49-F238E27FC236}">
                <a16:creationId xmlns:a16="http://schemas.microsoft.com/office/drawing/2014/main" id="{8F09C159-5D76-CE37-4774-FC70FCBCDF12}"/>
              </a:ext>
            </a:extLst>
          </p:cNvPr>
          <p:cNvGraphicFramePr/>
          <p:nvPr>
            <p:extLst>
              <p:ext uri="{D42A27DB-BD31-4B8C-83A1-F6EECF244321}">
                <p14:modId xmlns:p14="http://schemas.microsoft.com/office/powerpoint/2010/main" val="936712448"/>
              </p:ext>
            </p:extLst>
          </p:nvPr>
        </p:nvGraphicFramePr>
        <p:xfrm>
          <a:off x="3633849" y="968299"/>
          <a:ext cx="8259984"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BC4DFA59-94AF-8B98-DB69-DE68E8A1A04F}"/>
              </a:ext>
            </a:extLst>
          </p:cNvPr>
          <p:cNvPicPr>
            <a:picLocks noChangeAspect="1"/>
          </p:cNvPicPr>
          <p:nvPr/>
        </p:nvPicPr>
        <p:blipFill rotWithShape="1">
          <a:blip r:embed="rId8"/>
          <a:srcRect l="9220" r="9608"/>
          <a:stretch/>
        </p:blipFill>
        <p:spPr>
          <a:xfrm>
            <a:off x="798830" y="1729542"/>
            <a:ext cx="3428788" cy="3673730"/>
          </a:xfrm>
          <a:prstGeom prst="ellipse">
            <a:avLst/>
          </a:prstGeom>
          <a:ln>
            <a:noFill/>
          </a:ln>
          <a:effectLst>
            <a:softEdge rad="112500"/>
          </a:effectLst>
        </p:spPr>
      </p:pic>
      <p:sp>
        <p:nvSpPr>
          <p:cNvPr id="9" name="TextBox 8">
            <a:extLst>
              <a:ext uri="{FF2B5EF4-FFF2-40B4-BE49-F238E27FC236}">
                <a16:creationId xmlns:a16="http://schemas.microsoft.com/office/drawing/2014/main" id="{55DD8C5F-A49B-85CA-BDD9-B9988BBF8508}"/>
              </a:ext>
            </a:extLst>
          </p:cNvPr>
          <p:cNvSpPr txBox="1"/>
          <p:nvPr/>
        </p:nvSpPr>
        <p:spPr>
          <a:xfrm>
            <a:off x="2178837" y="5403272"/>
            <a:ext cx="668773" cy="461665"/>
          </a:xfrm>
          <a:prstGeom prst="rect">
            <a:avLst/>
          </a:prstGeom>
          <a:noFill/>
        </p:spPr>
        <p:txBody>
          <a:bodyPr wrap="none" rtlCol="0">
            <a:spAutoFit/>
          </a:bodyPr>
          <a:lstStyle/>
          <a:p>
            <a:r>
              <a:rPr lang="en-US" sz="2400" b="1" dirty="0">
                <a:solidFill>
                  <a:srgbClr val="002060"/>
                </a:solidFill>
              </a:rPr>
              <a:t>JFK</a:t>
            </a:r>
          </a:p>
        </p:txBody>
      </p:sp>
      <p:pic>
        <p:nvPicPr>
          <p:cNvPr id="10" name="Picture 9">
            <a:extLst>
              <a:ext uri="{FF2B5EF4-FFF2-40B4-BE49-F238E27FC236}">
                <a16:creationId xmlns:a16="http://schemas.microsoft.com/office/drawing/2014/main" id="{747FB3BA-0BE8-F5A5-D8DA-9AD85A8526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25693" y="0"/>
            <a:ext cx="2066307" cy="1100865"/>
          </a:xfrm>
          <a:prstGeom prst="rect">
            <a:avLst/>
          </a:prstGeom>
        </p:spPr>
      </p:pic>
      <p:grpSp>
        <p:nvGrpSpPr>
          <p:cNvPr id="28" name="Group 27">
            <a:extLst>
              <a:ext uri="{FF2B5EF4-FFF2-40B4-BE49-F238E27FC236}">
                <a16:creationId xmlns:a16="http://schemas.microsoft.com/office/drawing/2014/main" id="{2C6BEE60-3376-13AE-354A-D04594390C4E}"/>
              </a:ext>
            </a:extLst>
          </p:cNvPr>
          <p:cNvGrpSpPr/>
          <p:nvPr/>
        </p:nvGrpSpPr>
        <p:grpSpPr>
          <a:xfrm>
            <a:off x="715705" y="6473911"/>
            <a:ext cx="3856378" cy="369334"/>
            <a:chOff x="7843356" y="-2"/>
            <a:chExt cx="3135665" cy="233264"/>
          </a:xfrm>
        </p:grpSpPr>
        <p:sp>
          <p:nvSpPr>
            <p:cNvPr id="29" name="TextBox 10">
              <a:extLst>
                <a:ext uri="{FF2B5EF4-FFF2-40B4-BE49-F238E27FC236}">
                  <a16:creationId xmlns:a16="http://schemas.microsoft.com/office/drawing/2014/main" id="{997AA1D3-6B52-CC54-9758-5A4B860FCB7C}"/>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30" name="TextBox 11">
              <a:extLst>
                <a:ext uri="{FF2B5EF4-FFF2-40B4-BE49-F238E27FC236}">
                  <a16:creationId xmlns:a16="http://schemas.microsoft.com/office/drawing/2014/main" id="{1A592D69-84E0-C6B0-7666-D0BA23F8FC94}"/>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
        <p:nvSpPr>
          <p:cNvPr id="31" name="TextBox 30">
            <a:extLst>
              <a:ext uri="{FF2B5EF4-FFF2-40B4-BE49-F238E27FC236}">
                <a16:creationId xmlns:a16="http://schemas.microsoft.com/office/drawing/2014/main" id="{E4F6273E-4FC5-B47B-C3B8-2F0DDD49B78D}"/>
              </a:ext>
            </a:extLst>
          </p:cNvPr>
          <p:cNvSpPr txBox="1"/>
          <p:nvPr/>
        </p:nvSpPr>
        <p:spPr>
          <a:xfrm rot="16200000">
            <a:off x="-2887379" y="3455002"/>
            <a:ext cx="6323591" cy="307777"/>
          </a:xfrm>
          <a:prstGeom prst="rect">
            <a:avLst/>
          </a:prstGeom>
          <a:noFill/>
        </p:spPr>
        <p:txBody>
          <a:bodyPr wrap="none" rtlCol="0">
            <a:spAutoFit/>
          </a:bodyPr>
          <a:lstStyle/>
          <a:p>
            <a:r>
              <a:rPr lang="en-US" sz="1400" dirty="0"/>
              <a:t>Source: Harvard Business Review, </a:t>
            </a:r>
            <a:r>
              <a:rPr lang="en-US" sz="1400" i="1" dirty="0"/>
              <a:t>Narcistic Leaders, Incredible Pro’s</a:t>
            </a:r>
            <a:r>
              <a:rPr lang="en-US" sz="1400" dirty="0"/>
              <a:t>, Jan. 2004</a:t>
            </a:r>
          </a:p>
        </p:txBody>
      </p:sp>
      <p:pic>
        <p:nvPicPr>
          <p:cNvPr id="33" name="Picture 32">
            <a:extLst>
              <a:ext uri="{FF2B5EF4-FFF2-40B4-BE49-F238E27FC236}">
                <a16:creationId xmlns:a16="http://schemas.microsoft.com/office/drawing/2014/main" id="{89386467-C431-1A9C-EB36-30B07871E5C8}"/>
              </a:ext>
            </a:extLst>
          </p:cNvPr>
          <p:cNvPicPr>
            <a:picLocks noChangeAspect="1"/>
          </p:cNvPicPr>
          <p:nvPr/>
        </p:nvPicPr>
        <p:blipFill>
          <a:blip r:embed="rId10"/>
          <a:stretch>
            <a:fillRect/>
          </a:stretch>
        </p:blipFill>
        <p:spPr>
          <a:xfrm>
            <a:off x="10252993" y="3428999"/>
            <a:ext cx="1765023" cy="3156951"/>
          </a:xfrm>
          <a:prstGeom prst="rect">
            <a:avLst/>
          </a:prstGeom>
          <a:ln>
            <a:noFill/>
          </a:ln>
          <a:effectLst>
            <a:softEdge rad="112500"/>
          </a:effectLst>
        </p:spPr>
      </p:pic>
      <p:sp>
        <p:nvSpPr>
          <p:cNvPr id="34" name="TextBox 33">
            <a:extLst>
              <a:ext uri="{FF2B5EF4-FFF2-40B4-BE49-F238E27FC236}">
                <a16:creationId xmlns:a16="http://schemas.microsoft.com/office/drawing/2014/main" id="{D0B70C5B-DB29-CDC6-3694-D6CEE26C96DF}"/>
              </a:ext>
            </a:extLst>
          </p:cNvPr>
          <p:cNvSpPr txBox="1"/>
          <p:nvPr/>
        </p:nvSpPr>
        <p:spPr>
          <a:xfrm>
            <a:off x="5508774" y="6222553"/>
            <a:ext cx="3463064" cy="461665"/>
          </a:xfrm>
          <a:prstGeom prst="rect">
            <a:avLst/>
          </a:prstGeom>
          <a:noFill/>
        </p:spPr>
        <p:txBody>
          <a:bodyPr wrap="none" rtlCol="0">
            <a:spAutoFit/>
          </a:bodyPr>
          <a:lstStyle/>
          <a:p>
            <a:r>
              <a:rPr lang="en-US" sz="2400" b="1" i="1" dirty="0">
                <a:solidFill>
                  <a:srgbClr val="002060"/>
                </a:solidFill>
              </a:rPr>
              <a:t>We will go to the moon…</a:t>
            </a:r>
          </a:p>
        </p:txBody>
      </p:sp>
    </p:spTree>
    <p:extLst>
      <p:ext uri="{BB962C8B-B14F-4D97-AF65-F5344CB8AC3E}">
        <p14:creationId xmlns:p14="http://schemas.microsoft.com/office/powerpoint/2010/main" val="416700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B9E8B1-EC87-7A3A-9B65-CC4B9D3B6B83}"/>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3" name="TextBox 2">
            <a:extLst>
              <a:ext uri="{FF2B5EF4-FFF2-40B4-BE49-F238E27FC236}">
                <a16:creationId xmlns:a16="http://schemas.microsoft.com/office/drawing/2014/main" id="{4A75D293-00EB-CBCD-B664-29EF6AAB6AA3}"/>
              </a:ext>
            </a:extLst>
          </p:cNvPr>
          <p:cNvSpPr txBox="1"/>
          <p:nvPr/>
        </p:nvSpPr>
        <p:spPr>
          <a:xfrm>
            <a:off x="705921" y="31461"/>
            <a:ext cx="6214650" cy="2000548"/>
          </a:xfrm>
          <a:prstGeom prst="rect">
            <a:avLst/>
          </a:prstGeom>
          <a:noFill/>
        </p:spPr>
        <p:txBody>
          <a:bodyPr wrap="none" rtlCol="0">
            <a:spAutoFit/>
          </a:bodyPr>
          <a:lstStyle/>
          <a:p>
            <a:r>
              <a:rPr lang="en-US" sz="4400" b="1" dirty="0">
                <a:solidFill>
                  <a:srgbClr val="002060"/>
                </a:solidFill>
                <a:latin typeface="+mj-lt"/>
              </a:rPr>
              <a:t>The good narcissist exec</a:t>
            </a:r>
          </a:p>
          <a:p>
            <a:r>
              <a:rPr lang="en-US" sz="3600" b="1" i="1" dirty="0">
                <a:solidFill>
                  <a:srgbClr val="002060"/>
                </a:solidFill>
                <a:latin typeface="+mj-lt"/>
              </a:rPr>
              <a:t>Weaknesses</a:t>
            </a:r>
          </a:p>
          <a:p>
            <a:endParaRPr lang="en-US" sz="4400" b="1" dirty="0">
              <a:solidFill>
                <a:srgbClr val="002060"/>
              </a:solidFill>
              <a:latin typeface="+mj-lt"/>
            </a:endParaRPr>
          </a:p>
        </p:txBody>
      </p:sp>
      <p:pic>
        <p:nvPicPr>
          <p:cNvPr id="10" name="Picture 9">
            <a:extLst>
              <a:ext uri="{FF2B5EF4-FFF2-40B4-BE49-F238E27FC236}">
                <a16:creationId xmlns:a16="http://schemas.microsoft.com/office/drawing/2014/main" id="{747FB3BA-0BE8-F5A5-D8DA-9AD85A8526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25693" y="0"/>
            <a:ext cx="2066307" cy="1100865"/>
          </a:xfrm>
          <a:prstGeom prst="rect">
            <a:avLst/>
          </a:prstGeom>
        </p:spPr>
      </p:pic>
      <p:grpSp>
        <p:nvGrpSpPr>
          <p:cNvPr id="28" name="Group 27">
            <a:extLst>
              <a:ext uri="{FF2B5EF4-FFF2-40B4-BE49-F238E27FC236}">
                <a16:creationId xmlns:a16="http://schemas.microsoft.com/office/drawing/2014/main" id="{2C6BEE60-3376-13AE-354A-D04594390C4E}"/>
              </a:ext>
            </a:extLst>
          </p:cNvPr>
          <p:cNvGrpSpPr/>
          <p:nvPr/>
        </p:nvGrpSpPr>
        <p:grpSpPr>
          <a:xfrm>
            <a:off x="715705" y="6473911"/>
            <a:ext cx="3856378" cy="369334"/>
            <a:chOff x="7843356" y="-2"/>
            <a:chExt cx="3135665" cy="233264"/>
          </a:xfrm>
        </p:grpSpPr>
        <p:sp>
          <p:nvSpPr>
            <p:cNvPr id="29" name="TextBox 10">
              <a:extLst>
                <a:ext uri="{FF2B5EF4-FFF2-40B4-BE49-F238E27FC236}">
                  <a16:creationId xmlns:a16="http://schemas.microsoft.com/office/drawing/2014/main" id="{997AA1D3-6B52-CC54-9758-5A4B860FCB7C}"/>
                </a:ext>
              </a:extLst>
            </p:cNvPr>
            <p:cNvSpPr txBox="1"/>
            <p:nvPr/>
          </p:nvSpPr>
          <p:spPr>
            <a:xfrm>
              <a:off x="7843356" y="0"/>
              <a:ext cx="2506058" cy="23326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Audeo   Leadership Workshop</a:t>
              </a:r>
            </a:p>
          </p:txBody>
        </p:sp>
        <p:sp>
          <p:nvSpPr>
            <p:cNvPr id="30" name="TextBox 11">
              <a:extLst>
                <a:ext uri="{FF2B5EF4-FFF2-40B4-BE49-F238E27FC236}">
                  <a16:creationId xmlns:a16="http://schemas.microsoft.com/office/drawing/2014/main" id="{1A592D69-84E0-C6B0-7666-D0BA23F8FC94}"/>
                </a:ext>
              </a:extLst>
            </p:cNvPr>
            <p:cNvSpPr txBox="1"/>
            <p:nvPr/>
          </p:nvSpPr>
          <p:spPr>
            <a:xfrm flipH="1">
              <a:off x="8315674" y="-2"/>
              <a:ext cx="2663347"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t>TM</a:t>
              </a:r>
            </a:p>
          </p:txBody>
        </p:sp>
      </p:grpSp>
      <p:sp>
        <p:nvSpPr>
          <p:cNvPr id="31" name="TextBox 30">
            <a:extLst>
              <a:ext uri="{FF2B5EF4-FFF2-40B4-BE49-F238E27FC236}">
                <a16:creationId xmlns:a16="http://schemas.microsoft.com/office/drawing/2014/main" id="{E4F6273E-4FC5-B47B-C3B8-2F0DDD49B78D}"/>
              </a:ext>
            </a:extLst>
          </p:cNvPr>
          <p:cNvSpPr txBox="1"/>
          <p:nvPr/>
        </p:nvSpPr>
        <p:spPr>
          <a:xfrm rot="16200000">
            <a:off x="-2887379" y="3455002"/>
            <a:ext cx="6323591" cy="307777"/>
          </a:xfrm>
          <a:prstGeom prst="rect">
            <a:avLst/>
          </a:prstGeom>
          <a:noFill/>
        </p:spPr>
        <p:txBody>
          <a:bodyPr wrap="none" rtlCol="0">
            <a:spAutoFit/>
          </a:bodyPr>
          <a:lstStyle/>
          <a:p>
            <a:r>
              <a:rPr lang="en-US" sz="1400" dirty="0"/>
              <a:t>Source: Harvard Business Review, </a:t>
            </a:r>
            <a:r>
              <a:rPr lang="en-US" sz="1400" i="1" dirty="0"/>
              <a:t>Narcistic Leaders, Incredible Pro’s</a:t>
            </a:r>
            <a:r>
              <a:rPr lang="en-US" sz="1400" dirty="0"/>
              <a:t>, Jan. 2004</a:t>
            </a:r>
          </a:p>
        </p:txBody>
      </p:sp>
      <p:graphicFrame>
        <p:nvGraphicFramePr>
          <p:cNvPr id="8" name="Diagram 7">
            <a:extLst>
              <a:ext uri="{FF2B5EF4-FFF2-40B4-BE49-F238E27FC236}">
                <a16:creationId xmlns:a16="http://schemas.microsoft.com/office/drawing/2014/main" id="{E107C4C3-6BE0-3039-3CA4-E01251DC2C18}"/>
              </a:ext>
            </a:extLst>
          </p:cNvPr>
          <p:cNvGraphicFramePr/>
          <p:nvPr>
            <p:extLst>
              <p:ext uri="{D42A27DB-BD31-4B8C-83A1-F6EECF244321}">
                <p14:modId xmlns:p14="http://schemas.microsoft.com/office/powerpoint/2010/main" val="203389854"/>
              </p:ext>
            </p:extLst>
          </p:nvPr>
        </p:nvGraphicFramePr>
        <p:xfrm>
          <a:off x="807521" y="727939"/>
          <a:ext cx="11168948" cy="6022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a:extLst>
              <a:ext uri="{FF2B5EF4-FFF2-40B4-BE49-F238E27FC236}">
                <a16:creationId xmlns:a16="http://schemas.microsoft.com/office/drawing/2014/main" id="{88166353-F7DC-F11C-3C22-E5633FF6FD8A}"/>
              </a:ext>
            </a:extLst>
          </p:cNvPr>
          <p:cNvPicPr>
            <a:picLocks noChangeAspect="1"/>
          </p:cNvPicPr>
          <p:nvPr/>
        </p:nvPicPr>
        <p:blipFill rotWithShape="1">
          <a:blip r:embed="rId9"/>
          <a:srcRect l="3549" t="5196" r="4349" b="3549"/>
          <a:stretch/>
        </p:blipFill>
        <p:spPr>
          <a:xfrm>
            <a:off x="8241356" y="807297"/>
            <a:ext cx="2177759" cy="2000548"/>
          </a:xfrm>
          <a:prstGeom prst="ellipse">
            <a:avLst/>
          </a:prstGeom>
          <a:ln>
            <a:noFill/>
          </a:ln>
          <a:effectLst>
            <a:softEdge rad="112500"/>
          </a:effectLst>
        </p:spPr>
      </p:pic>
      <p:sp>
        <p:nvSpPr>
          <p:cNvPr id="13" name="TextBox 12">
            <a:extLst>
              <a:ext uri="{FF2B5EF4-FFF2-40B4-BE49-F238E27FC236}">
                <a16:creationId xmlns:a16="http://schemas.microsoft.com/office/drawing/2014/main" id="{DB6CECA1-A1F6-A92D-0F80-D17556D1DDF8}"/>
              </a:ext>
            </a:extLst>
          </p:cNvPr>
          <p:cNvSpPr txBox="1"/>
          <p:nvPr/>
        </p:nvSpPr>
        <p:spPr>
          <a:xfrm>
            <a:off x="10213473" y="1754863"/>
            <a:ext cx="1557349" cy="461665"/>
          </a:xfrm>
          <a:prstGeom prst="rect">
            <a:avLst/>
          </a:prstGeom>
          <a:noFill/>
        </p:spPr>
        <p:txBody>
          <a:bodyPr wrap="none" rtlCol="0">
            <a:spAutoFit/>
          </a:bodyPr>
          <a:lstStyle/>
          <a:p>
            <a:r>
              <a:rPr lang="en-US" sz="2400" dirty="0">
                <a:solidFill>
                  <a:srgbClr val="002060"/>
                </a:solidFill>
              </a:rPr>
              <a:t>Steve Jobs</a:t>
            </a:r>
          </a:p>
        </p:txBody>
      </p:sp>
    </p:spTree>
    <p:extLst>
      <p:ext uri="{BB962C8B-B14F-4D97-AF65-F5344CB8AC3E}">
        <p14:creationId xmlns:p14="http://schemas.microsoft.com/office/powerpoint/2010/main" val="104630188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{13BA4799-6BB5-CA49-B3D6-986B64299157}tf10001072</Template>
  <TotalTime>231640</TotalTime>
  <Words>2454</Words>
  <Application>Microsoft Macintosh PowerPoint</Application>
  <PresentationFormat>Widescreen</PresentationFormat>
  <Paragraphs>358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Franklin Gothic Book</vt:lpstr>
      <vt:lpstr>Helvetica Neue</vt:lpstr>
      <vt:lpstr>Open Sans</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John Institute  Leadership Network</dc:title>
  <dc:creator>Mark Thompson</dc:creator>
  <cp:lastModifiedBy>Mark Thompson</cp:lastModifiedBy>
  <cp:revision>1004</cp:revision>
  <cp:lastPrinted>2024-01-12T15:39:29Z</cp:lastPrinted>
  <dcterms:created xsi:type="dcterms:W3CDTF">2021-02-01T17:23:42Z</dcterms:created>
  <dcterms:modified xsi:type="dcterms:W3CDTF">2024-10-28T14:38:54Z</dcterms:modified>
</cp:coreProperties>
</file>