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4" r:id="rId1"/>
  </p:sldMasterIdLst>
  <p:notesMasterIdLst>
    <p:notesMasterId r:id="rId32"/>
  </p:notesMasterIdLst>
  <p:sldIdLst>
    <p:sldId id="1032" r:id="rId2"/>
    <p:sldId id="1033" r:id="rId3"/>
    <p:sldId id="994" r:id="rId4"/>
    <p:sldId id="1034" r:id="rId5"/>
    <p:sldId id="975" r:id="rId6"/>
    <p:sldId id="1030" r:id="rId7"/>
    <p:sldId id="996" r:id="rId8"/>
    <p:sldId id="997" r:id="rId9"/>
    <p:sldId id="998" r:id="rId10"/>
    <p:sldId id="978" r:id="rId11"/>
    <p:sldId id="987" r:id="rId12"/>
    <p:sldId id="988" r:id="rId13"/>
    <p:sldId id="989" r:id="rId14"/>
    <p:sldId id="729" r:id="rId15"/>
    <p:sldId id="990" r:id="rId16"/>
    <p:sldId id="979" r:id="rId17"/>
    <p:sldId id="980" r:id="rId18"/>
    <p:sldId id="981" r:id="rId19"/>
    <p:sldId id="982" r:id="rId20"/>
    <p:sldId id="984" r:id="rId21"/>
    <p:sldId id="985" r:id="rId22"/>
    <p:sldId id="986" r:id="rId23"/>
    <p:sldId id="983" r:id="rId24"/>
    <p:sldId id="999" r:id="rId25"/>
    <p:sldId id="991" r:id="rId26"/>
    <p:sldId id="993" r:id="rId27"/>
    <p:sldId id="1035" r:id="rId28"/>
    <p:sldId id="647" r:id="rId29"/>
    <p:sldId id="976" r:id="rId30"/>
    <p:sldId id="73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75CA"/>
    <a:srgbClr val="33576C"/>
    <a:srgbClr val="315063"/>
    <a:srgbClr val="A33A39"/>
    <a:srgbClr val="6CB5E6"/>
    <a:srgbClr val="000000"/>
    <a:srgbClr val="002060"/>
    <a:srgbClr val="4D7D99"/>
    <a:srgbClr val="FFAD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190" autoAdjust="0"/>
    <p:restoredTop sz="88039" autoAdjust="0"/>
  </p:normalViewPr>
  <p:slideViewPr>
    <p:cSldViewPr snapToGrid="0" snapToObjects="1">
      <p:cViewPr varScale="1">
        <p:scale>
          <a:sx n="109" d="100"/>
          <a:sy n="109" d="100"/>
        </p:scale>
        <p:origin x="1864"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p:scale>
          <a:sx n="190" d="100"/>
          <a:sy n="190" d="100"/>
        </p:scale>
        <p:origin x="1968" y="-6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202010-283D-6446-ADC4-9D6AAB89E93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0548E03-038E-6E43-B037-C5D593082DF4}">
      <dgm:prSet custT="1"/>
      <dgm:spPr>
        <a:solidFill>
          <a:srgbClr val="002060"/>
        </a:solidFill>
      </dgm:spPr>
      <dgm:t>
        <a:bodyPr/>
        <a:lstStyle/>
        <a:p>
          <a:r>
            <a:rPr lang="en-US" sz="2800" b="1"/>
            <a:t>Woke</a:t>
          </a:r>
        </a:p>
      </dgm:t>
    </dgm:pt>
    <dgm:pt modelId="{66E04FC9-1077-A24A-B3A3-5DE1F8AFAB35}" type="parTrans" cxnId="{785C0035-4F85-564F-AC64-52B5EAE7FCBA}">
      <dgm:prSet/>
      <dgm:spPr/>
      <dgm:t>
        <a:bodyPr/>
        <a:lstStyle/>
        <a:p>
          <a:endParaRPr lang="en-US"/>
        </a:p>
      </dgm:t>
    </dgm:pt>
    <dgm:pt modelId="{59F76072-3838-F740-9B3F-FB7F946CD5A3}" type="sibTrans" cxnId="{785C0035-4F85-564F-AC64-52B5EAE7FCBA}">
      <dgm:prSet/>
      <dgm:spPr/>
      <dgm:t>
        <a:bodyPr/>
        <a:lstStyle/>
        <a:p>
          <a:endParaRPr lang="en-US"/>
        </a:p>
      </dgm:t>
    </dgm:pt>
    <dgm:pt modelId="{95336297-D677-2448-9EEC-C88ACB183005}">
      <dgm:prSet custT="1"/>
      <dgm:spPr>
        <a:solidFill>
          <a:srgbClr val="002060"/>
        </a:solidFill>
      </dgm:spPr>
      <dgm:t>
        <a:bodyPr/>
        <a:lstStyle/>
        <a:p>
          <a:r>
            <a:rPr lang="en-US" sz="2800" b="1" dirty="0"/>
            <a:t>ESG</a:t>
          </a:r>
        </a:p>
      </dgm:t>
    </dgm:pt>
    <dgm:pt modelId="{C36D6E39-1327-A746-84D0-2A0D966DF505}" type="parTrans" cxnId="{43063038-7F09-D24E-BBF0-E3EEA5A7BAB9}">
      <dgm:prSet/>
      <dgm:spPr/>
      <dgm:t>
        <a:bodyPr/>
        <a:lstStyle/>
        <a:p>
          <a:endParaRPr lang="en-US"/>
        </a:p>
      </dgm:t>
    </dgm:pt>
    <dgm:pt modelId="{9FE9BB5F-63FC-5F49-A2E9-7F7D83FEF880}" type="sibTrans" cxnId="{43063038-7F09-D24E-BBF0-E3EEA5A7BAB9}">
      <dgm:prSet/>
      <dgm:spPr/>
      <dgm:t>
        <a:bodyPr/>
        <a:lstStyle/>
        <a:p>
          <a:endParaRPr lang="en-US"/>
        </a:p>
      </dgm:t>
    </dgm:pt>
    <dgm:pt modelId="{06CDBE50-ADB9-1946-8FDB-AE9FF2B8EC81}">
      <dgm:prSet custT="1"/>
      <dgm:spPr>
        <a:solidFill>
          <a:srgbClr val="002060"/>
        </a:solidFill>
      </dgm:spPr>
      <dgm:t>
        <a:bodyPr/>
        <a:lstStyle/>
        <a:p>
          <a:r>
            <a:rPr lang="en-US" sz="2800" b="1" dirty="0"/>
            <a:t>Next? </a:t>
          </a:r>
        </a:p>
      </dgm:t>
    </dgm:pt>
    <dgm:pt modelId="{CCAB0443-8BEC-8342-930C-38A7F6D7D46A}" type="parTrans" cxnId="{90139444-42D1-9845-9303-28DB364CB0F0}">
      <dgm:prSet/>
      <dgm:spPr/>
      <dgm:t>
        <a:bodyPr/>
        <a:lstStyle/>
        <a:p>
          <a:endParaRPr lang="en-US"/>
        </a:p>
      </dgm:t>
    </dgm:pt>
    <dgm:pt modelId="{1DB038A9-F33C-144D-97BE-EB29ABECC0FE}" type="sibTrans" cxnId="{90139444-42D1-9845-9303-28DB364CB0F0}">
      <dgm:prSet/>
      <dgm:spPr/>
      <dgm:t>
        <a:bodyPr/>
        <a:lstStyle/>
        <a:p>
          <a:endParaRPr lang="en-US"/>
        </a:p>
      </dgm:t>
    </dgm:pt>
    <dgm:pt modelId="{426A3868-F5DD-604E-BF94-55CE33A54844}">
      <dgm:prSet custT="1"/>
      <dgm:spPr>
        <a:solidFill>
          <a:srgbClr val="002060"/>
        </a:solidFill>
      </dgm:spPr>
      <dgm:t>
        <a:bodyPr/>
        <a:lstStyle/>
        <a:p>
          <a:r>
            <a:rPr lang="en-US" sz="2800" b="1" dirty="0"/>
            <a:t>DEI</a:t>
          </a:r>
        </a:p>
      </dgm:t>
    </dgm:pt>
    <dgm:pt modelId="{E7D3DABA-F6FE-3B4A-B113-1EC1284E6193}" type="parTrans" cxnId="{93916B08-76E4-6743-BC08-B7FE64037505}">
      <dgm:prSet/>
      <dgm:spPr/>
      <dgm:t>
        <a:bodyPr/>
        <a:lstStyle/>
        <a:p>
          <a:endParaRPr lang="en-US"/>
        </a:p>
      </dgm:t>
    </dgm:pt>
    <dgm:pt modelId="{F171B1B1-63E9-0749-BD34-50D8109164DB}" type="sibTrans" cxnId="{93916B08-76E4-6743-BC08-B7FE64037505}">
      <dgm:prSet/>
      <dgm:spPr/>
      <dgm:t>
        <a:bodyPr/>
        <a:lstStyle/>
        <a:p>
          <a:endParaRPr lang="en-US"/>
        </a:p>
      </dgm:t>
    </dgm:pt>
    <dgm:pt modelId="{75D44DEE-4A60-E245-BF39-75F493FC9AB9}" type="pres">
      <dgm:prSet presAssocID="{4F202010-283D-6446-ADC4-9D6AAB89E930}" presName="CompostProcess" presStyleCnt="0">
        <dgm:presLayoutVars>
          <dgm:dir/>
          <dgm:resizeHandles val="exact"/>
        </dgm:presLayoutVars>
      </dgm:prSet>
      <dgm:spPr/>
    </dgm:pt>
    <dgm:pt modelId="{F8301D46-22FF-494B-B3A6-273DB76F3ECF}" type="pres">
      <dgm:prSet presAssocID="{4F202010-283D-6446-ADC4-9D6AAB89E930}" presName="arrow" presStyleLbl="bgShp" presStyleIdx="0" presStyleCnt="1" custLinFactNeighborY="-5367"/>
      <dgm:spPr/>
    </dgm:pt>
    <dgm:pt modelId="{2618DB82-D82D-0547-ADEE-9C3EADF966BD}" type="pres">
      <dgm:prSet presAssocID="{4F202010-283D-6446-ADC4-9D6AAB89E930}" presName="linearProcess" presStyleCnt="0"/>
      <dgm:spPr/>
    </dgm:pt>
    <dgm:pt modelId="{68267706-4A46-7D45-A003-1753AE8E8EC5}" type="pres">
      <dgm:prSet presAssocID="{00548E03-038E-6E43-B037-C5D593082DF4}" presName="textNode" presStyleLbl="node1" presStyleIdx="0" presStyleCnt="4">
        <dgm:presLayoutVars>
          <dgm:bulletEnabled val="1"/>
        </dgm:presLayoutVars>
      </dgm:prSet>
      <dgm:spPr/>
    </dgm:pt>
    <dgm:pt modelId="{ECC8447B-5719-CF43-9A32-7093389FF2E5}" type="pres">
      <dgm:prSet presAssocID="{59F76072-3838-F740-9B3F-FB7F946CD5A3}" presName="sibTrans" presStyleCnt="0"/>
      <dgm:spPr/>
    </dgm:pt>
    <dgm:pt modelId="{369B7ECA-4C23-A84C-B64E-5BB4B7880782}" type="pres">
      <dgm:prSet presAssocID="{95336297-D677-2448-9EEC-C88ACB183005}" presName="textNode" presStyleLbl="node1" presStyleIdx="1" presStyleCnt="4" custScaleX="113349">
        <dgm:presLayoutVars>
          <dgm:bulletEnabled val="1"/>
        </dgm:presLayoutVars>
      </dgm:prSet>
      <dgm:spPr/>
    </dgm:pt>
    <dgm:pt modelId="{C60FC497-C966-B14E-B303-2F7AF2809B06}" type="pres">
      <dgm:prSet presAssocID="{9FE9BB5F-63FC-5F49-A2E9-7F7D83FEF880}" presName="sibTrans" presStyleCnt="0"/>
      <dgm:spPr/>
    </dgm:pt>
    <dgm:pt modelId="{ED29F16A-1B27-DD41-9843-AAA0272E7D0C}" type="pres">
      <dgm:prSet presAssocID="{426A3868-F5DD-604E-BF94-55CE33A54844}" presName="textNode" presStyleLbl="node1" presStyleIdx="2" presStyleCnt="4">
        <dgm:presLayoutVars>
          <dgm:bulletEnabled val="1"/>
        </dgm:presLayoutVars>
      </dgm:prSet>
      <dgm:spPr/>
    </dgm:pt>
    <dgm:pt modelId="{69A8CF76-ACD4-5047-BA92-CFFBBDFD51C9}" type="pres">
      <dgm:prSet presAssocID="{F171B1B1-63E9-0749-BD34-50D8109164DB}" presName="sibTrans" presStyleCnt="0"/>
      <dgm:spPr/>
    </dgm:pt>
    <dgm:pt modelId="{DC064939-78B4-5C4C-B28B-4B5C40443162}" type="pres">
      <dgm:prSet presAssocID="{06CDBE50-ADB9-1946-8FDB-AE9FF2B8EC81}" presName="textNode" presStyleLbl="node1" presStyleIdx="3" presStyleCnt="4" custScaleX="110487">
        <dgm:presLayoutVars>
          <dgm:bulletEnabled val="1"/>
        </dgm:presLayoutVars>
      </dgm:prSet>
      <dgm:spPr/>
    </dgm:pt>
  </dgm:ptLst>
  <dgm:cxnLst>
    <dgm:cxn modelId="{93916B08-76E4-6743-BC08-B7FE64037505}" srcId="{4F202010-283D-6446-ADC4-9D6AAB89E930}" destId="{426A3868-F5DD-604E-BF94-55CE33A54844}" srcOrd="2" destOrd="0" parTransId="{E7D3DABA-F6FE-3B4A-B113-1EC1284E6193}" sibTransId="{F171B1B1-63E9-0749-BD34-50D8109164DB}"/>
    <dgm:cxn modelId="{785C0035-4F85-564F-AC64-52B5EAE7FCBA}" srcId="{4F202010-283D-6446-ADC4-9D6AAB89E930}" destId="{00548E03-038E-6E43-B037-C5D593082DF4}" srcOrd="0" destOrd="0" parTransId="{66E04FC9-1077-A24A-B3A3-5DE1F8AFAB35}" sibTransId="{59F76072-3838-F740-9B3F-FB7F946CD5A3}"/>
    <dgm:cxn modelId="{43063038-7F09-D24E-BBF0-E3EEA5A7BAB9}" srcId="{4F202010-283D-6446-ADC4-9D6AAB89E930}" destId="{95336297-D677-2448-9EEC-C88ACB183005}" srcOrd="1" destOrd="0" parTransId="{C36D6E39-1327-A746-84D0-2A0D966DF505}" sibTransId="{9FE9BB5F-63FC-5F49-A2E9-7F7D83FEF880}"/>
    <dgm:cxn modelId="{90139444-42D1-9845-9303-28DB364CB0F0}" srcId="{4F202010-283D-6446-ADC4-9D6AAB89E930}" destId="{06CDBE50-ADB9-1946-8FDB-AE9FF2B8EC81}" srcOrd="3" destOrd="0" parTransId="{CCAB0443-8BEC-8342-930C-38A7F6D7D46A}" sibTransId="{1DB038A9-F33C-144D-97BE-EB29ABECC0FE}"/>
    <dgm:cxn modelId="{4D783360-1027-9C4B-8674-0C3C2D65C10E}" type="presOf" srcId="{00548E03-038E-6E43-B037-C5D593082DF4}" destId="{68267706-4A46-7D45-A003-1753AE8E8EC5}" srcOrd="0" destOrd="0" presId="urn:microsoft.com/office/officeart/2005/8/layout/hProcess9"/>
    <dgm:cxn modelId="{82815EB0-0AFA-774E-9113-19F4A96DF75D}" type="presOf" srcId="{426A3868-F5DD-604E-BF94-55CE33A54844}" destId="{ED29F16A-1B27-DD41-9843-AAA0272E7D0C}" srcOrd="0" destOrd="0" presId="urn:microsoft.com/office/officeart/2005/8/layout/hProcess9"/>
    <dgm:cxn modelId="{CC1AA7BE-B223-4A4D-A6A1-D682FCA18147}" type="presOf" srcId="{95336297-D677-2448-9EEC-C88ACB183005}" destId="{369B7ECA-4C23-A84C-B64E-5BB4B7880782}" srcOrd="0" destOrd="0" presId="urn:microsoft.com/office/officeart/2005/8/layout/hProcess9"/>
    <dgm:cxn modelId="{4C8B41D9-5F6D-F144-B499-5EAD6A20842E}" type="presOf" srcId="{4F202010-283D-6446-ADC4-9D6AAB89E930}" destId="{75D44DEE-4A60-E245-BF39-75F493FC9AB9}" srcOrd="0" destOrd="0" presId="urn:microsoft.com/office/officeart/2005/8/layout/hProcess9"/>
    <dgm:cxn modelId="{8E9A3DFE-D40C-FF4C-966D-7D4A9A06E19E}" type="presOf" srcId="{06CDBE50-ADB9-1946-8FDB-AE9FF2B8EC81}" destId="{DC064939-78B4-5C4C-B28B-4B5C40443162}" srcOrd="0" destOrd="0" presId="urn:microsoft.com/office/officeart/2005/8/layout/hProcess9"/>
    <dgm:cxn modelId="{C0DDB496-0B43-AA4D-B85A-1662885500FD}" type="presParOf" srcId="{75D44DEE-4A60-E245-BF39-75F493FC9AB9}" destId="{F8301D46-22FF-494B-B3A6-273DB76F3ECF}" srcOrd="0" destOrd="0" presId="urn:microsoft.com/office/officeart/2005/8/layout/hProcess9"/>
    <dgm:cxn modelId="{3382A97A-8F60-A148-AF94-A8F907458C18}" type="presParOf" srcId="{75D44DEE-4A60-E245-BF39-75F493FC9AB9}" destId="{2618DB82-D82D-0547-ADEE-9C3EADF966BD}" srcOrd="1" destOrd="0" presId="urn:microsoft.com/office/officeart/2005/8/layout/hProcess9"/>
    <dgm:cxn modelId="{9A2348D4-2EDE-2E45-88DF-B781FEA95C52}" type="presParOf" srcId="{2618DB82-D82D-0547-ADEE-9C3EADF966BD}" destId="{68267706-4A46-7D45-A003-1753AE8E8EC5}" srcOrd="0" destOrd="0" presId="urn:microsoft.com/office/officeart/2005/8/layout/hProcess9"/>
    <dgm:cxn modelId="{B47863F7-3257-B748-8B0D-A918DA8AC620}" type="presParOf" srcId="{2618DB82-D82D-0547-ADEE-9C3EADF966BD}" destId="{ECC8447B-5719-CF43-9A32-7093389FF2E5}" srcOrd="1" destOrd="0" presId="urn:microsoft.com/office/officeart/2005/8/layout/hProcess9"/>
    <dgm:cxn modelId="{C563766D-ADB2-004E-9084-45FF266653ED}" type="presParOf" srcId="{2618DB82-D82D-0547-ADEE-9C3EADF966BD}" destId="{369B7ECA-4C23-A84C-B64E-5BB4B7880782}" srcOrd="2" destOrd="0" presId="urn:microsoft.com/office/officeart/2005/8/layout/hProcess9"/>
    <dgm:cxn modelId="{70C52C2B-4E8E-B54F-A0A6-E52A042348C2}" type="presParOf" srcId="{2618DB82-D82D-0547-ADEE-9C3EADF966BD}" destId="{C60FC497-C966-B14E-B303-2F7AF2809B06}" srcOrd="3" destOrd="0" presId="urn:microsoft.com/office/officeart/2005/8/layout/hProcess9"/>
    <dgm:cxn modelId="{08B22B40-C0EC-A240-9DC4-ED012A874F28}" type="presParOf" srcId="{2618DB82-D82D-0547-ADEE-9C3EADF966BD}" destId="{ED29F16A-1B27-DD41-9843-AAA0272E7D0C}" srcOrd="4" destOrd="0" presId="urn:microsoft.com/office/officeart/2005/8/layout/hProcess9"/>
    <dgm:cxn modelId="{7B95301A-12EB-194D-8548-8AAC0FB8CA87}" type="presParOf" srcId="{2618DB82-D82D-0547-ADEE-9C3EADF966BD}" destId="{69A8CF76-ACD4-5047-BA92-CFFBBDFD51C9}" srcOrd="5" destOrd="0" presId="urn:microsoft.com/office/officeart/2005/8/layout/hProcess9"/>
    <dgm:cxn modelId="{71B78ADA-5E5E-6345-91F5-ED731269FB8B}" type="presParOf" srcId="{2618DB82-D82D-0547-ADEE-9C3EADF966BD}" destId="{DC064939-78B4-5C4C-B28B-4B5C40443162}" srcOrd="6"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C2AB6B-A0DA-544B-8F94-11E756EDC8DB}" type="doc">
      <dgm:prSet loTypeId="urn:microsoft.com/office/officeart/2009/3/layout/RandomtoResultProcess" loCatId="matrix" qsTypeId="urn:microsoft.com/office/officeart/2005/8/quickstyle/simple1" qsCatId="simple" csTypeId="urn:microsoft.com/office/officeart/2005/8/colors/accent5_3" csCatId="accent5" phldr="1"/>
      <dgm:spPr/>
      <dgm:t>
        <a:bodyPr/>
        <a:lstStyle/>
        <a:p>
          <a:endParaRPr lang="en-US"/>
        </a:p>
      </dgm:t>
    </dgm:pt>
    <dgm:pt modelId="{B84A7B21-74EE-C245-BBD3-084D17D57EFF}">
      <dgm:prSet custT="1"/>
      <dgm:spPr/>
      <dgm:t>
        <a:bodyPr/>
        <a:lstStyle/>
        <a:p>
          <a:r>
            <a:rPr lang="en-US" sz="2400" b="1">
              <a:solidFill>
                <a:srgbClr val="002060"/>
              </a:solidFill>
            </a:rPr>
            <a:t>Social Pressure coupled with FOMO</a:t>
          </a:r>
        </a:p>
      </dgm:t>
    </dgm:pt>
    <dgm:pt modelId="{C4A14446-D97B-924A-A69E-5B2FFE3C9C98}" type="parTrans" cxnId="{97E5C98D-B9EF-E843-9B0B-4DCA76F98667}">
      <dgm:prSet/>
      <dgm:spPr/>
      <dgm:t>
        <a:bodyPr/>
        <a:lstStyle/>
        <a:p>
          <a:endParaRPr lang="en-US"/>
        </a:p>
      </dgm:t>
    </dgm:pt>
    <dgm:pt modelId="{9AC8E3BD-78C6-8845-8304-221D0D0CC514}" type="sibTrans" cxnId="{97E5C98D-B9EF-E843-9B0B-4DCA76F98667}">
      <dgm:prSet/>
      <dgm:spPr/>
      <dgm:t>
        <a:bodyPr/>
        <a:lstStyle/>
        <a:p>
          <a:endParaRPr lang="en-US"/>
        </a:p>
      </dgm:t>
    </dgm:pt>
    <dgm:pt modelId="{CD559923-1C74-DA43-B361-B45A8B54FE49}">
      <dgm:prSet custT="1"/>
      <dgm:spPr/>
      <dgm:t>
        <a:bodyPr/>
        <a:lstStyle/>
        <a:p>
          <a:r>
            <a:rPr lang="en-US" sz="2400" b="1">
              <a:solidFill>
                <a:srgbClr val="002060"/>
              </a:solidFill>
            </a:rPr>
            <a:t>Fear of </a:t>
          </a:r>
        </a:p>
        <a:p>
          <a:r>
            <a:rPr lang="en-US" sz="2400" b="1">
              <a:solidFill>
                <a:srgbClr val="002060"/>
              </a:solidFill>
            </a:rPr>
            <a:t>missing out</a:t>
          </a:r>
        </a:p>
      </dgm:t>
    </dgm:pt>
    <dgm:pt modelId="{2DDDC853-8279-8C42-9ECD-AE218059B264}" type="parTrans" cxnId="{6C3AEB34-A22A-8348-93AD-49AA0E1528CA}">
      <dgm:prSet/>
      <dgm:spPr/>
      <dgm:t>
        <a:bodyPr/>
        <a:lstStyle/>
        <a:p>
          <a:endParaRPr lang="en-US"/>
        </a:p>
      </dgm:t>
    </dgm:pt>
    <dgm:pt modelId="{DFE811BD-E54E-4F4E-B416-A5691771A9D0}" type="sibTrans" cxnId="{6C3AEB34-A22A-8348-93AD-49AA0E1528CA}">
      <dgm:prSet/>
      <dgm:spPr/>
      <dgm:t>
        <a:bodyPr/>
        <a:lstStyle/>
        <a:p>
          <a:endParaRPr lang="en-US"/>
        </a:p>
      </dgm:t>
    </dgm:pt>
    <dgm:pt modelId="{09FBF174-8D5B-FE4C-A79C-8E7B089DBCBC}">
      <dgm:prSet custT="1"/>
      <dgm:spPr/>
      <dgm:t>
        <a:bodyPr/>
        <a:lstStyle/>
        <a:p>
          <a:r>
            <a:rPr lang="en-US" sz="2400" b="1">
              <a:solidFill>
                <a:srgbClr val="002060"/>
              </a:solidFill>
            </a:rPr>
            <a:t>Difficulty with time to chill</a:t>
          </a:r>
        </a:p>
      </dgm:t>
    </dgm:pt>
    <dgm:pt modelId="{D05AB829-0D5D-3741-AA38-47DF7CCB6CA8}" type="parTrans" cxnId="{782A822A-EF48-4B4B-8760-1858C394074C}">
      <dgm:prSet/>
      <dgm:spPr/>
      <dgm:t>
        <a:bodyPr/>
        <a:lstStyle/>
        <a:p>
          <a:endParaRPr lang="en-US"/>
        </a:p>
      </dgm:t>
    </dgm:pt>
    <dgm:pt modelId="{BA104BD8-E252-024A-B4F4-DE33F2D9CC4B}" type="sibTrans" cxnId="{782A822A-EF48-4B4B-8760-1858C394074C}">
      <dgm:prSet/>
      <dgm:spPr/>
      <dgm:t>
        <a:bodyPr/>
        <a:lstStyle/>
        <a:p>
          <a:endParaRPr lang="en-US"/>
        </a:p>
      </dgm:t>
    </dgm:pt>
    <dgm:pt modelId="{60D4DF10-C418-D14C-8CE8-B30BDD897A50}">
      <dgm:prSet/>
      <dgm:spPr>
        <a:solidFill>
          <a:srgbClr val="002060"/>
        </a:solidFill>
      </dgm:spPr>
      <dgm:t>
        <a:bodyPr/>
        <a:lstStyle/>
        <a:p>
          <a:r>
            <a:rPr lang="en-US" b="1"/>
            <a:t>Often not “present”</a:t>
          </a:r>
        </a:p>
      </dgm:t>
    </dgm:pt>
    <dgm:pt modelId="{756CB3BE-9F13-1F4D-B60B-016C77E58422}" type="parTrans" cxnId="{86920AF5-32FC-6A4D-BCFB-68C9F609B843}">
      <dgm:prSet/>
      <dgm:spPr/>
      <dgm:t>
        <a:bodyPr/>
        <a:lstStyle/>
        <a:p>
          <a:endParaRPr lang="en-US"/>
        </a:p>
      </dgm:t>
    </dgm:pt>
    <dgm:pt modelId="{116B6487-AEAD-7C42-BA24-01451E71C240}" type="sibTrans" cxnId="{86920AF5-32FC-6A4D-BCFB-68C9F609B843}">
      <dgm:prSet/>
      <dgm:spPr/>
      <dgm:t>
        <a:bodyPr/>
        <a:lstStyle/>
        <a:p>
          <a:endParaRPr lang="en-US"/>
        </a:p>
      </dgm:t>
    </dgm:pt>
    <dgm:pt modelId="{A4BD200B-EA0A-9146-B0AD-C1DD6739C5D9}" type="pres">
      <dgm:prSet presAssocID="{18C2AB6B-A0DA-544B-8F94-11E756EDC8DB}" presName="Name0" presStyleCnt="0">
        <dgm:presLayoutVars>
          <dgm:dir/>
          <dgm:animOne val="branch"/>
          <dgm:animLvl val="lvl"/>
        </dgm:presLayoutVars>
      </dgm:prSet>
      <dgm:spPr/>
    </dgm:pt>
    <dgm:pt modelId="{2B7DDDFE-59C6-4743-928D-CB235D5FB593}" type="pres">
      <dgm:prSet presAssocID="{B84A7B21-74EE-C245-BBD3-084D17D57EFF}" presName="chaos" presStyleCnt="0"/>
      <dgm:spPr/>
    </dgm:pt>
    <dgm:pt modelId="{4CAC3208-A513-7D4E-831A-4A2CCCA7278F}" type="pres">
      <dgm:prSet presAssocID="{B84A7B21-74EE-C245-BBD3-084D17D57EFF}" presName="parTx1" presStyleLbl="revTx" presStyleIdx="0" presStyleCnt="3" custScaleX="117998" custLinFactNeighborY="10416"/>
      <dgm:spPr/>
    </dgm:pt>
    <dgm:pt modelId="{D0702145-17D5-AB43-8579-99B4B234EBBD}" type="pres">
      <dgm:prSet presAssocID="{B84A7B21-74EE-C245-BBD3-084D17D57EFF}" presName="c1" presStyleLbl="node1" presStyleIdx="0" presStyleCnt="19" custLinFactY="-36611" custLinFactNeighborY="-100000"/>
      <dgm:spPr/>
    </dgm:pt>
    <dgm:pt modelId="{C6592897-1825-C142-93EF-A7531145ABD2}" type="pres">
      <dgm:prSet presAssocID="{B84A7B21-74EE-C245-BBD3-084D17D57EFF}" presName="c2" presStyleLbl="node1" presStyleIdx="1" presStyleCnt="19" custLinFactY="-36611" custLinFactNeighborY="-100000"/>
      <dgm:spPr/>
    </dgm:pt>
    <dgm:pt modelId="{2327A9A3-5132-4349-93FA-90BB2456D6BB}" type="pres">
      <dgm:prSet presAssocID="{B84A7B21-74EE-C245-BBD3-084D17D57EFF}" presName="c3" presStyleLbl="node1" presStyleIdx="2" presStyleCnt="19" custLinFactNeighborY="-86943"/>
      <dgm:spPr/>
    </dgm:pt>
    <dgm:pt modelId="{7F55293D-3B7A-7548-A542-AF00412DD447}" type="pres">
      <dgm:prSet presAssocID="{B84A7B21-74EE-C245-BBD3-084D17D57EFF}" presName="c4" presStyleLbl="node1" presStyleIdx="3" presStyleCnt="19" custLinFactY="-36611" custLinFactNeighborY="-100000"/>
      <dgm:spPr/>
    </dgm:pt>
    <dgm:pt modelId="{33945E89-B131-ED4C-AE67-09003211A86C}" type="pres">
      <dgm:prSet presAssocID="{B84A7B21-74EE-C245-BBD3-084D17D57EFF}" presName="c5" presStyleLbl="node1" presStyleIdx="4" presStyleCnt="19" custLinFactY="-36611" custLinFactNeighborY="-100000"/>
      <dgm:spPr/>
    </dgm:pt>
    <dgm:pt modelId="{BE6D8DE6-1FF3-4F4C-A42B-57C10E708152}" type="pres">
      <dgm:prSet presAssocID="{B84A7B21-74EE-C245-BBD3-084D17D57EFF}" presName="c6" presStyleLbl="node1" presStyleIdx="5" presStyleCnt="19" custLinFactY="-36611" custLinFactNeighborY="-100000"/>
      <dgm:spPr/>
    </dgm:pt>
    <dgm:pt modelId="{717676C4-AC93-034E-8D14-D993081C06E3}" type="pres">
      <dgm:prSet presAssocID="{B84A7B21-74EE-C245-BBD3-084D17D57EFF}" presName="c7" presStyleLbl="node1" presStyleIdx="6" presStyleCnt="19" custLinFactNeighborY="-86943"/>
      <dgm:spPr/>
    </dgm:pt>
    <dgm:pt modelId="{1C559E4F-A226-6E4C-935C-E3D2A1839816}" type="pres">
      <dgm:prSet presAssocID="{B84A7B21-74EE-C245-BBD3-084D17D57EFF}" presName="c8" presStyleLbl="node1" presStyleIdx="7" presStyleCnt="19" custLinFactY="-36611" custLinFactNeighborY="-100000"/>
      <dgm:spPr/>
    </dgm:pt>
    <dgm:pt modelId="{74F9D7B2-1247-444F-9E65-520259932D47}" type="pres">
      <dgm:prSet presAssocID="{B84A7B21-74EE-C245-BBD3-084D17D57EFF}" presName="c9" presStyleLbl="node1" presStyleIdx="8" presStyleCnt="19" custLinFactY="-36611" custLinFactNeighborY="-100000"/>
      <dgm:spPr/>
    </dgm:pt>
    <dgm:pt modelId="{F1747BF7-B98C-5C42-B43A-97C29AAD4BD6}" type="pres">
      <dgm:prSet presAssocID="{B84A7B21-74EE-C245-BBD3-084D17D57EFF}" presName="c10" presStyleLbl="node1" presStyleIdx="9" presStyleCnt="19" custLinFactNeighborY="-53124"/>
      <dgm:spPr/>
    </dgm:pt>
    <dgm:pt modelId="{D3F79D15-FBE5-DE42-8142-EA886D3F8D9D}" type="pres">
      <dgm:prSet presAssocID="{B84A7B21-74EE-C245-BBD3-084D17D57EFF}" presName="c11" presStyleLbl="node1" presStyleIdx="10" presStyleCnt="19" custLinFactY="20634" custLinFactNeighborY="100000"/>
      <dgm:spPr/>
    </dgm:pt>
    <dgm:pt modelId="{F5B9CD35-CB79-E94B-B909-393E786BEE9D}" type="pres">
      <dgm:prSet presAssocID="{B84A7B21-74EE-C245-BBD3-084D17D57EFF}" presName="c12" presStyleLbl="node1" presStyleIdx="11" presStyleCnt="19" custLinFactNeighborY="76772"/>
      <dgm:spPr/>
    </dgm:pt>
    <dgm:pt modelId="{A5D02AAC-1289-CB4A-9FE3-C18489374DD0}" type="pres">
      <dgm:prSet presAssocID="{B84A7B21-74EE-C245-BBD3-084D17D57EFF}" presName="c13" presStyleLbl="node1" presStyleIdx="12" presStyleCnt="19" custLinFactNeighborY="52783"/>
      <dgm:spPr/>
    </dgm:pt>
    <dgm:pt modelId="{442CA259-F138-B140-813A-32644D302C8D}" type="pres">
      <dgm:prSet presAssocID="{B84A7B21-74EE-C245-BBD3-084D17D57EFF}" presName="c14" presStyleLbl="node1" presStyleIdx="13" presStyleCnt="19" custLinFactY="20634" custLinFactNeighborY="100000"/>
      <dgm:spPr/>
    </dgm:pt>
    <dgm:pt modelId="{11BBF904-374C-1C40-B486-E6EFCC36D99D}" type="pres">
      <dgm:prSet presAssocID="{B84A7B21-74EE-C245-BBD3-084D17D57EFF}" presName="c15" presStyleLbl="node1" presStyleIdx="14" presStyleCnt="19" custLinFactNeighborY="76772"/>
      <dgm:spPr/>
    </dgm:pt>
    <dgm:pt modelId="{AABCBFA0-3205-9E49-A8B7-C956BCF54F05}" type="pres">
      <dgm:prSet presAssocID="{B84A7B21-74EE-C245-BBD3-084D17D57EFF}" presName="c16" presStyleLbl="node1" presStyleIdx="15" presStyleCnt="19" custLinFactY="20634" custLinFactNeighborY="100000"/>
      <dgm:spPr/>
    </dgm:pt>
    <dgm:pt modelId="{0B2E7F6C-A15D-2645-B159-3745A8176921}" type="pres">
      <dgm:prSet presAssocID="{B84A7B21-74EE-C245-BBD3-084D17D57EFF}" presName="c17" presStyleLbl="node1" presStyleIdx="16" presStyleCnt="19" custLinFactNeighborY="52783"/>
      <dgm:spPr/>
    </dgm:pt>
    <dgm:pt modelId="{3F581A14-3B5C-994E-9E0F-5DD43ABB769D}" type="pres">
      <dgm:prSet presAssocID="{B84A7B21-74EE-C245-BBD3-084D17D57EFF}" presName="c18" presStyleLbl="node1" presStyleIdx="17" presStyleCnt="19" custLinFactNeighborY="76772"/>
      <dgm:spPr/>
    </dgm:pt>
    <dgm:pt modelId="{56CD0E12-641E-A440-9CC3-F8AF793A33A5}" type="pres">
      <dgm:prSet presAssocID="{9AC8E3BD-78C6-8845-8304-221D0D0CC514}" presName="chevronComposite1" presStyleCnt="0"/>
      <dgm:spPr/>
    </dgm:pt>
    <dgm:pt modelId="{E7B5B640-E27D-9A4E-9DDB-296EFDB3CDFB}" type="pres">
      <dgm:prSet presAssocID="{9AC8E3BD-78C6-8845-8304-221D0D0CC514}" presName="chevron1" presStyleLbl="sibTrans2D1" presStyleIdx="0" presStyleCnt="3"/>
      <dgm:spPr>
        <a:solidFill>
          <a:srgbClr val="002060"/>
        </a:solidFill>
      </dgm:spPr>
    </dgm:pt>
    <dgm:pt modelId="{41F92D03-14C2-4248-8791-85663EE8448B}" type="pres">
      <dgm:prSet presAssocID="{9AC8E3BD-78C6-8845-8304-221D0D0CC514}" presName="spChevron1" presStyleCnt="0"/>
      <dgm:spPr/>
    </dgm:pt>
    <dgm:pt modelId="{7A400773-80D7-6846-98A2-0F2730329A97}" type="pres">
      <dgm:prSet presAssocID="{CD559923-1C74-DA43-B361-B45A8B54FE49}" presName="middle" presStyleCnt="0"/>
      <dgm:spPr/>
    </dgm:pt>
    <dgm:pt modelId="{96124424-9D14-334F-819C-2559C7D23461}" type="pres">
      <dgm:prSet presAssocID="{CD559923-1C74-DA43-B361-B45A8B54FE49}" presName="parTxMid" presStyleLbl="revTx" presStyleIdx="1" presStyleCnt="3"/>
      <dgm:spPr/>
    </dgm:pt>
    <dgm:pt modelId="{F916F67C-594A-8E46-B21C-6E2B00D43492}" type="pres">
      <dgm:prSet presAssocID="{CD559923-1C74-DA43-B361-B45A8B54FE49}" presName="spMid" presStyleCnt="0"/>
      <dgm:spPr/>
    </dgm:pt>
    <dgm:pt modelId="{BFED6B33-F408-754D-A1E8-EDB430F73CF4}" type="pres">
      <dgm:prSet presAssocID="{DFE811BD-E54E-4F4E-B416-A5691771A9D0}" presName="chevronComposite1" presStyleCnt="0"/>
      <dgm:spPr/>
    </dgm:pt>
    <dgm:pt modelId="{3CA131C7-FF5B-9448-885C-10C486136189}" type="pres">
      <dgm:prSet presAssocID="{DFE811BD-E54E-4F4E-B416-A5691771A9D0}" presName="chevron1" presStyleLbl="sibTrans2D1" presStyleIdx="1" presStyleCnt="3"/>
      <dgm:spPr>
        <a:solidFill>
          <a:srgbClr val="002060"/>
        </a:solidFill>
      </dgm:spPr>
    </dgm:pt>
    <dgm:pt modelId="{5AFC07B9-8C31-9947-AF2D-9C647C92EE57}" type="pres">
      <dgm:prSet presAssocID="{DFE811BD-E54E-4F4E-B416-A5691771A9D0}" presName="spChevron1" presStyleCnt="0"/>
      <dgm:spPr/>
    </dgm:pt>
    <dgm:pt modelId="{0E9A3C35-9AE8-FE4E-88F9-6379F4893259}" type="pres">
      <dgm:prSet presAssocID="{09FBF174-8D5B-FE4C-A79C-8E7B089DBCBC}" presName="middle" presStyleCnt="0"/>
      <dgm:spPr/>
    </dgm:pt>
    <dgm:pt modelId="{8DDCFBCE-1BF2-9143-9A0E-2386A1DDF26D}" type="pres">
      <dgm:prSet presAssocID="{09FBF174-8D5B-FE4C-A79C-8E7B089DBCBC}" presName="parTxMid" presStyleLbl="revTx" presStyleIdx="2" presStyleCnt="3"/>
      <dgm:spPr/>
    </dgm:pt>
    <dgm:pt modelId="{C4D9EE51-534E-4E48-B0E8-D08C5C96EA87}" type="pres">
      <dgm:prSet presAssocID="{09FBF174-8D5B-FE4C-A79C-8E7B089DBCBC}" presName="spMid" presStyleCnt="0"/>
      <dgm:spPr/>
    </dgm:pt>
    <dgm:pt modelId="{205BA801-0135-1640-B137-AE43F1F58346}" type="pres">
      <dgm:prSet presAssocID="{BA104BD8-E252-024A-B4F4-DE33F2D9CC4B}" presName="chevronComposite1" presStyleCnt="0"/>
      <dgm:spPr/>
    </dgm:pt>
    <dgm:pt modelId="{E586F5D5-3577-C349-B758-B95471304D8A}" type="pres">
      <dgm:prSet presAssocID="{BA104BD8-E252-024A-B4F4-DE33F2D9CC4B}" presName="chevron1" presStyleLbl="sibTrans2D1" presStyleIdx="2" presStyleCnt="3"/>
      <dgm:spPr>
        <a:solidFill>
          <a:srgbClr val="002060"/>
        </a:solidFill>
      </dgm:spPr>
    </dgm:pt>
    <dgm:pt modelId="{BA4EFD1F-1D48-A64F-BFE0-12DCBD2C67E7}" type="pres">
      <dgm:prSet presAssocID="{BA104BD8-E252-024A-B4F4-DE33F2D9CC4B}" presName="spChevron1" presStyleCnt="0"/>
      <dgm:spPr/>
    </dgm:pt>
    <dgm:pt modelId="{BF7636EE-1B66-104C-B288-CADEF3DEB5C3}" type="pres">
      <dgm:prSet presAssocID="{60D4DF10-C418-D14C-8CE8-B30BDD897A50}" presName="last" presStyleCnt="0"/>
      <dgm:spPr/>
    </dgm:pt>
    <dgm:pt modelId="{23401104-C976-AE49-9C6E-3AF2AF088B87}" type="pres">
      <dgm:prSet presAssocID="{60D4DF10-C418-D14C-8CE8-B30BDD897A50}" presName="circleTx" presStyleLbl="node1" presStyleIdx="18" presStyleCnt="19"/>
      <dgm:spPr/>
    </dgm:pt>
    <dgm:pt modelId="{56E840FD-319C-DC4D-B1D0-804946750E5F}" type="pres">
      <dgm:prSet presAssocID="{60D4DF10-C418-D14C-8CE8-B30BDD897A50}" presName="spN" presStyleCnt="0"/>
      <dgm:spPr/>
    </dgm:pt>
  </dgm:ptLst>
  <dgm:cxnLst>
    <dgm:cxn modelId="{782A822A-EF48-4B4B-8760-1858C394074C}" srcId="{18C2AB6B-A0DA-544B-8F94-11E756EDC8DB}" destId="{09FBF174-8D5B-FE4C-A79C-8E7B089DBCBC}" srcOrd="2" destOrd="0" parTransId="{D05AB829-0D5D-3741-AA38-47DF7CCB6CA8}" sibTransId="{BA104BD8-E252-024A-B4F4-DE33F2D9CC4B}"/>
    <dgm:cxn modelId="{06E33C30-B49D-BF47-A0E3-274111614135}" type="presOf" srcId="{60D4DF10-C418-D14C-8CE8-B30BDD897A50}" destId="{23401104-C976-AE49-9C6E-3AF2AF088B87}" srcOrd="0" destOrd="0" presId="urn:microsoft.com/office/officeart/2009/3/layout/RandomtoResultProcess"/>
    <dgm:cxn modelId="{6C3AEB34-A22A-8348-93AD-49AA0E1528CA}" srcId="{18C2AB6B-A0DA-544B-8F94-11E756EDC8DB}" destId="{CD559923-1C74-DA43-B361-B45A8B54FE49}" srcOrd="1" destOrd="0" parTransId="{2DDDC853-8279-8C42-9ECD-AE218059B264}" sibTransId="{DFE811BD-E54E-4F4E-B416-A5691771A9D0}"/>
    <dgm:cxn modelId="{960D3D36-6081-F245-94D6-215A94A7BAB0}" type="presOf" srcId="{B84A7B21-74EE-C245-BBD3-084D17D57EFF}" destId="{4CAC3208-A513-7D4E-831A-4A2CCCA7278F}" srcOrd="0" destOrd="0" presId="urn:microsoft.com/office/officeart/2009/3/layout/RandomtoResultProcess"/>
    <dgm:cxn modelId="{97E5C98D-B9EF-E843-9B0B-4DCA76F98667}" srcId="{18C2AB6B-A0DA-544B-8F94-11E756EDC8DB}" destId="{B84A7B21-74EE-C245-BBD3-084D17D57EFF}" srcOrd="0" destOrd="0" parTransId="{C4A14446-D97B-924A-A69E-5B2FFE3C9C98}" sibTransId="{9AC8E3BD-78C6-8845-8304-221D0D0CC514}"/>
    <dgm:cxn modelId="{130506B6-C0ED-494E-9D12-C160C8ACF232}" type="presOf" srcId="{09FBF174-8D5B-FE4C-A79C-8E7B089DBCBC}" destId="{8DDCFBCE-1BF2-9143-9A0E-2386A1DDF26D}" srcOrd="0" destOrd="0" presId="urn:microsoft.com/office/officeart/2009/3/layout/RandomtoResultProcess"/>
    <dgm:cxn modelId="{D106ADC9-A255-B742-9FAB-E50645B73533}" type="presOf" srcId="{CD559923-1C74-DA43-B361-B45A8B54FE49}" destId="{96124424-9D14-334F-819C-2559C7D23461}" srcOrd="0" destOrd="0" presId="urn:microsoft.com/office/officeart/2009/3/layout/RandomtoResultProcess"/>
    <dgm:cxn modelId="{8F989DCE-DC98-0F4A-9EA1-FAE7ED4AC357}" type="presOf" srcId="{18C2AB6B-A0DA-544B-8F94-11E756EDC8DB}" destId="{A4BD200B-EA0A-9146-B0AD-C1DD6739C5D9}" srcOrd="0" destOrd="0" presId="urn:microsoft.com/office/officeart/2009/3/layout/RandomtoResultProcess"/>
    <dgm:cxn modelId="{86920AF5-32FC-6A4D-BCFB-68C9F609B843}" srcId="{18C2AB6B-A0DA-544B-8F94-11E756EDC8DB}" destId="{60D4DF10-C418-D14C-8CE8-B30BDD897A50}" srcOrd="3" destOrd="0" parTransId="{756CB3BE-9F13-1F4D-B60B-016C77E58422}" sibTransId="{116B6487-AEAD-7C42-BA24-01451E71C240}"/>
    <dgm:cxn modelId="{C8C4137B-D86D-B349-B4F4-AD2AAF7C82D8}" type="presParOf" srcId="{A4BD200B-EA0A-9146-B0AD-C1DD6739C5D9}" destId="{2B7DDDFE-59C6-4743-928D-CB235D5FB593}" srcOrd="0" destOrd="0" presId="urn:microsoft.com/office/officeart/2009/3/layout/RandomtoResultProcess"/>
    <dgm:cxn modelId="{468AAD78-A916-F54A-8C47-46854BFA9726}" type="presParOf" srcId="{2B7DDDFE-59C6-4743-928D-CB235D5FB593}" destId="{4CAC3208-A513-7D4E-831A-4A2CCCA7278F}" srcOrd="0" destOrd="0" presId="urn:microsoft.com/office/officeart/2009/3/layout/RandomtoResultProcess"/>
    <dgm:cxn modelId="{C1121E2F-B7EC-FF4A-A470-4D9C444F2E35}" type="presParOf" srcId="{2B7DDDFE-59C6-4743-928D-CB235D5FB593}" destId="{D0702145-17D5-AB43-8579-99B4B234EBBD}" srcOrd="1" destOrd="0" presId="urn:microsoft.com/office/officeart/2009/3/layout/RandomtoResultProcess"/>
    <dgm:cxn modelId="{473B36E3-D0E7-2F4E-A575-6826D6E947F8}" type="presParOf" srcId="{2B7DDDFE-59C6-4743-928D-CB235D5FB593}" destId="{C6592897-1825-C142-93EF-A7531145ABD2}" srcOrd="2" destOrd="0" presId="urn:microsoft.com/office/officeart/2009/3/layout/RandomtoResultProcess"/>
    <dgm:cxn modelId="{D1FA5E97-93B8-6A4A-909F-D88544C3B2B4}" type="presParOf" srcId="{2B7DDDFE-59C6-4743-928D-CB235D5FB593}" destId="{2327A9A3-5132-4349-93FA-90BB2456D6BB}" srcOrd="3" destOrd="0" presId="urn:microsoft.com/office/officeart/2009/3/layout/RandomtoResultProcess"/>
    <dgm:cxn modelId="{FAE0C99B-420D-F645-8702-10827BF4922F}" type="presParOf" srcId="{2B7DDDFE-59C6-4743-928D-CB235D5FB593}" destId="{7F55293D-3B7A-7548-A542-AF00412DD447}" srcOrd="4" destOrd="0" presId="urn:microsoft.com/office/officeart/2009/3/layout/RandomtoResultProcess"/>
    <dgm:cxn modelId="{24948799-A2CF-014C-8EC0-1CFCAC2407F6}" type="presParOf" srcId="{2B7DDDFE-59C6-4743-928D-CB235D5FB593}" destId="{33945E89-B131-ED4C-AE67-09003211A86C}" srcOrd="5" destOrd="0" presId="urn:microsoft.com/office/officeart/2009/3/layout/RandomtoResultProcess"/>
    <dgm:cxn modelId="{18FDB930-20F2-1040-9072-1D888B099A19}" type="presParOf" srcId="{2B7DDDFE-59C6-4743-928D-CB235D5FB593}" destId="{BE6D8DE6-1FF3-4F4C-A42B-57C10E708152}" srcOrd="6" destOrd="0" presId="urn:microsoft.com/office/officeart/2009/3/layout/RandomtoResultProcess"/>
    <dgm:cxn modelId="{A35011BB-408B-1942-89C2-AC9A6A684169}" type="presParOf" srcId="{2B7DDDFE-59C6-4743-928D-CB235D5FB593}" destId="{717676C4-AC93-034E-8D14-D993081C06E3}" srcOrd="7" destOrd="0" presId="urn:microsoft.com/office/officeart/2009/3/layout/RandomtoResultProcess"/>
    <dgm:cxn modelId="{03BDE60A-4B83-5E40-A34C-C59BB92523F6}" type="presParOf" srcId="{2B7DDDFE-59C6-4743-928D-CB235D5FB593}" destId="{1C559E4F-A226-6E4C-935C-E3D2A1839816}" srcOrd="8" destOrd="0" presId="urn:microsoft.com/office/officeart/2009/3/layout/RandomtoResultProcess"/>
    <dgm:cxn modelId="{763E19AB-0487-1B41-96AD-0F69619C7FBD}" type="presParOf" srcId="{2B7DDDFE-59C6-4743-928D-CB235D5FB593}" destId="{74F9D7B2-1247-444F-9E65-520259932D47}" srcOrd="9" destOrd="0" presId="urn:microsoft.com/office/officeart/2009/3/layout/RandomtoResultProcess"/>
    <dgm:cxn modelId="{1FA8C830-0DB9-3B44-A717-DF6544C3BD2D}" type="presParOf" srcId="{2B7DDDFE-59C6-4743-928D-CB235D5FB593}" destId="{F1747BF7-B98C-5C42-B43A-97C29AAD4BD6}" srcOrd="10" destOrd="0" presId="urn:microsoft.com/office/officeart/2009/3/layout/RandomtoResultProcess"/>
    <dgm:cxn modelId="{A93CD0F8-0EDD-804B-A519-606F47DE4AD8}" type="presParOf" srcId="{2B7DDDFE-59C6-4743-928D-CB235D5FB593}" destId="{D3F79D15-FBE5-DE42-8142-EA886D3F8D9D}" srcOrd="11" destOrd="0" presId="urn:microsoft.com/office/officeart/2009/3/layout/RandomtoResultProcess"/>
    <dgm:cxn modelId="{C09A3E6B-47C2-904A-89F1-C9450E894A11}" type="presParOf" srcId="{2B7DDDFE-59C6-4743-928D-CB235D5FB593}" destId="{F5B9CD35-CB79-E94B-B909-393E786BEE9D}" srcOrd="12" destOrd="0" presId="urn:microsoft.com/office/officeart/2009/3/layout/RandomtoResultProcess"/>
    <dgm:cxn modelId="{7B9D6937-881C-ED42-A943-60DB8C3F7CC7}" type="presParOf" srcId="{2B7DDDFE-59C6-4743-928D-CB235D5FB593}" destId="{A5D02AAC-1289-CB4A-9FE3-C18489374DD0}" srcOrd="13" destOrd="0" presId="urn:microsoft.com/office/officeart/2009/3/layout/RandomtoResultProcess"/>
    <dgm:cxn modelId="{647D9F06-02A5-2B43-BA42-5293934154FA}" type="presParOf" srcId="{2B7DDDFE-59C6-4743-928D-CB235D5FB593}" destId="{442CA259-F138-B140-813A-32644D302C8D}" srcOrd="14" destOrd="0" presId="urn:microsoft.com/office/officeart/2009/3/layout/RandomtoResultProcess"/>
    <dgm:cxn modelId="{A472E1A3-A9F6-914E-8FD4-7787AFEB184C}" type="presParOf" srcId="{2B7DDDFE-59C6-4743-928D-CB235D5FB593}" destId="{11BBF904-374C-1C40-B486-E6EFCC36D99D}" srcOrd="15" destOrd="0" presId="urn:microsoft.com/office/officeart/2009/3/layout/RandomtoResultProcess"/>
    <dgm:cxn modelId="{DDAA91A3-93B5-134A-A437-1C9181F68C99}" type="presParOf" srcId="{2B7DDDFE-59C6-4743-928D-CB235D5FB593}" destId="{AABCBFA0-3205-9E49-A8B7-C956BCF54F05}" srcOrd="16" destOrd="0" presId="urn:microsoft.com/office/officeart/2009/3/layout/RandomtoResultProcess"/>
    <dgm:cxn modelId="{391C558A-43DC-D748-B6CA-2DB91BB45929}" type="presParOf" srcId="{2B7DDDFE-59C6-4743-928D-CB235D5FB593}" destId="{0B2E7F6C-A15D-2645-B159-3745A8176921}" srcOrd="17" destOrd="0" presId="urn:microsoft.com/office/officeart/2009/3/layout/RandomtoResultProcess"/>
    <dgm:cxn modelId="{AB56627E-1A33-E047-B767-6E4EC20B4124}" type="presParOf" srcId="{2B7DDDFE-59C6-4743-928D-CB235D5FB593}" destId="{3F581A14-3B5C-994E-9E0F-5DD43ABB769D}" srcOrd="18" destOrd="0" presId="urn:microsoft.com/office/officeart/2009/3/layout/RandomtoResultProcess"/>
    <dgm:cxn modelId="{B7D9F203-8225-6A41-8E9E-DB11136252B0}" type="presParOf" srcId="{A4BD200B-EA0A-9146-B0AD-C1DD6739C5D9}" destId="{56CD0E12-641E-A440-9CC3-F8AF793A33A5}" srcOrd="1" destOrd="0" presId="urn:microsoft.com/office/officeart/2009/3/layout/RandomtoResultProcess"/>
    <dgm:cxn modelId="{2B3A252B-33C5-4F42-8557-55A54C38C03B}" type="presParOf" srcId="{56CD0E12-641E-A440-9CC3-F8AF793A33A5}" destId="{E7B5B640-E27D-9A4E-9DDB-296EFDB3CDFB}" srcOrd="0" destOrd="0" presId="urn:microsoft.com/office/officeart/2009/3/layout/RandomtoResultProcess"/>
    <dgm:cxn modelId="{E79949E5-8965-CD4F-A1DF-38A5BB666688}" type="presParOf" srcId="{56CD0E12-641E-A440-9CC3-F8AF793A33A5}" destId="{41F92D03-14C2-4248-8791-85663EE8448B}" srcOrd="1" destOrd="0" presId="urn:microsoft.com/office/officeart/2009/3/layout/RandomtoResultProcess"/>
    <dgm:cxn modelId="{C0A6E7E5-07EA-514A-B78D-A19936163C6D}" type="presParOf" srcId="{A4BD200B-EA0A-9146-B0AD-C1DD6739C5D9}" destId="{7A400773-80D7-6846-98A2-0F2730329A97}" srcOrd="2" destOrd="0" presId="urn:microsoft.com/office/officeart/2009/3/layout/RandomtoResultProcess"/>
    <dgm:cxn modelId="{980C96F7-6307-B643-B2B9-19A677F38D5C}" type="presParOf" srcId="{7A400773-80D7-6846-98A2-0F2730329A97}" destId="{96124424-9D14-334F-819C-2559C7D23461}" srcOrd="0" destOrd="0" presId="urn:microsoft.com/office/officeart/2009/3/layout/RandomtoResultProcess"/>
    <dgm:cxn modelId="{99314ED5-4056-D84D-8AB8-48408FD06A00}" type="presParOf" srcId="{7A400773-80D7-6846-98A2-0F2730329A97}" destId="{F916F67C-594A-8E46-B21C-6E2B00D43492}" srcOrd="1" destOrd="0" presId="urn:microsoft.com/office/officeart/2009/3/layout/RandomtoResultProcess"/>
    <dgm:cxn modelId="{E9C6E9C0-BDC1-DE41-97E3-960138FE91B4}" type="presParOf" srcId="{A4BD200B-EA0A-9146-B0AD-C1DD6739C5D9}" destId="{BFED6B33-F408-754D-A1E8-EDB430F73CF4}" srcOrd="3" destOrd="0" presId="urn:microsoft.com/office/officeart/2009/3/layout/RandomtoResultProcess"/>
    <dgm:cxn modelId="{644B4A85-296F-0D4E-89B9-CDE4AAC9CD69}" type="presParOf" srcId="{BFED6B33-F408-754D-A1E8-EDB430F73CF4}" destId="{3CA131C7-FF5B-9448-885C-10C486136189}" srcOrd="0" destOrd="0" presId="urn:microsoft.com/office/officeart/2009/3/layout/RandomtoResultProcess"/>
    <dgm:cxn modelId="{08B0A1D5-D6FF-7F42-9D77-6869FFF9DB7C}" type="presParOf" srcId="{BFED6B33-F408-754D-A1E8-EDB430F73CF4}" destId="{5AFC07B9-8C31-9947-AF2D-9C647C92EE57}" srcOrd="1" destOrd="0" presId="urn:microsoft.com/office/officeart/2009/3/layout/RandomtoResultProcess"/>
    <dgm:cxn modelId="{9C87510C-C661-1245-96B8-E2EE57B3A8DD}" type="presParOf" srcId="{A4BD200B-EA0A-9146-B0AD-C1DD6739C5D9}" destId="{0E9A3C35-9AE8-FE4E-88F9-6379F4893259}" srcOrd="4" destOrd="0" presId="urn:microsoft.com/office/officeart/2009/3/layout/RandomtoResultProcess"/>
    <dgm:cxn modelId="{23EE1D50-5327-574E-A78A-34B4BD6C2C1E}" type="presParOf" srcId="{0E9A3C35-9AE8-FE4E-88F9-6379F4893259}" destId="{8DDCFBCE-1BF2-9143-9A0E-2386A1DDF26D}" srcOrd="0" destOrd="0" presId="urn:microsoft.com/office/officeart/2009/3/layout/RandomtoResultProcess"/>
    <dgm:cxn modelId="{2E423A8B-EFE1-594D-88BF-497A1E707D3E}" type="presParOf" srcId="{0E9A3C35-9AE8-FE4E-88F9-6379F4893259}" destId="{C4D9EE51-534E-4E48-B0E8-D08C5C96EA87}" srcOrd="1" destOrd="0" presId="urn:microsoft.com/office/officeart/2009/3/layout/RandomtoResultProcess"/>
    <dgm:cxn modelId="{1428C94B-615E-4A41-9E4C-86B101FB2A87}" type="presParOf" srcId="{A4BD200B-EA0A-9146-B0AD-C1DD6739C5D9}" destId="{205BA801-0135-1640-B137-AE43F1F58346}" srcOrd="5" destOrd="0" presId="urn:microsoft.com/office/officeart/2009/3/layout/RandomtoResultProcess"/>
    <dgm:cxn modelId="{92DA9D23-752D-EE43-A416-47679BA019A1}" type="presParOf" srcId="{205BA801-0135-1640-B137-AE43F1F58346}" destId="{E586F5D5-3577-C349-B758-B95471304D8A}" srcOrd="0" destOrd="0" presId="urn:microsoft.com/office/officeart/2009/3/layout/RandomtoResultProcess"/>
    <dgm:cxn modelId="{23992B5C-9DC6-294D-9DF1-C57E4FFEA090}" type="presParOf" srcId="{205BA801-0135-1640-B137-AE43F1F58346}" destId="{BA4EFD1F-1D48-A64F-BFE0-12DCBD2C67E7}" srcOrd="1" destOrd="0" presId="urn:microsoft.com/office/officeart/2009/3/layout/RandomtoResultProcess"/>
    <dgm:cxn modelId="{DB3464B2-B556-0A4C-AC95-17AD9DB77804}" type="presParOf" srcId="{A4BD200B-EA0A-9146-B0AD-C1DD6739C5D9}" destId="{BF7636EE-1B66-104C-B288-CADEF3DEB5C3}" srcOrd="6" destOrd="0" presId="urn:microsoft.com/office/officeart/2009/3/layout/RandomtoResultProcess"/>
    <dgm:cxn modelId="{10FFD878-4D97-E442-8659-7FB91CCB8E4E}" type="presParOf" srcId="{BF7636EE-1B66-104C-B288-CADEF3DEB5C3}" destId="{23401104-C976-AE49-9C6E-3AF2AF088B87}" srcOrd="0" destOrd="0" presId="urn:microsoft.com/office/officeart/2009/3/layout/RandomtoResultProcess"/>
    <dgm:cxn modelId="{3EB37C24-54BD-824E-9FA9-09C9C568D794}" type="presParOf" srcId="{BF7636EE-1B66-104C-B288-CADEF3DEB5C3}" destId="{56E840FD-319C-DC4D-B1D0-804946750E5F}"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9025B3-2D10-E24B-9952-A7829887F1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9A3DB04-F5E6-9D46-BC50-C231C1F0DF70}">
      <dgm:prSet custT="1"/>
      <dgm:spPr>
        <a:solidFill>
          <a:srgbClr val="002060"/>
        </a:solidFill>
      </dgm:spPr>
      <dgm:t>
        <a:bodyPr/>
        <a:lstStyle/>
        <a:p>
          <a:r>
            <a:rPr lang="en-US" sz="2400" b="1"/>
            <a:t>Avoid conflict with boss</a:t>
          </a:r>
        </a:p>
      </dgm:t>
    </dgm:pt>
    <dgm:pt modelId="{E1CD6739-DEB0-2945-9F3F-39D5AB717169}" type="parTrans" cxnId="{6811F249-51FC-5945-AC5C-D74B5CDCA778}">
      <dgm:prSet/>
      <dgm:spPr/>
      <dgm:t>
        <a:bodyPr/>
        <a:lstStyle/>
        <a:p>
          <a:endParaRPr lang="en-US" sz="2400" b="1"/>
        </a:p>
      </dgm:t>
    </dgm:pt>
    <dgm:pt modelId="{D45B0938-EE87-B344-A62D-676955AB3FD3}" type="sibTrans" cxnId="{6811F249-51FC-5945-AC5C-D74B5CDCA778}">
      <dgm:prSet/>
      <dgm:spPr/>
      <dgm:t>
        <a:bodyPr/>
        <a:lstStyle/>
        <a:p>
          <a:endParaRPr lang="en-US" sz="2400" b="1"/>
        </a:p>
      </dgm:t>
    </dgm:pt>
    <dgm:pt modelId="{BBA90C5E-EB0F-524E-AFE7-EBDE86086883}">
      <dgm:prSet custT="1"/>
      <dgm:spPr>
        <a:solidFill>
          <a:srgbClr val="002060"/>
        </a:solidFill>
      </dgm:spPr>
      <dgm:t>
        <a:bodyPr/>
        <a:lstStyle/>
        <a:p>
          <a:r>
            <a:rPr lang="en-US" sz="2400" b="1"/>
            <a:t>Comfortable quitting </a:t>
          </a:r>
        </a:p>
        <a:p>
          <a:r>
            <a:rPr lang="en-US" sz="2400" b="1"/>
            <a:t>without new job</a:t>
          </a:r>
        </a:p>
      </dgm:t>
    </dgm:pt>
    <dgm:pt modelId="{156225A9-77CA-3B43-97CD-F354D6E7A568}" type="parTrans" cxnId="{7FD71BEF-83C6-3847-AC29-9FCFFE733982}">
      <dgm:prSet/>
      <dgm:spPr/>
      <dgm:t>
        <a:bodyPr/>
        <a:lstStyle/>
        <a:p>
          <a:endParaRPr lang="en-US" sz="2400" b="1"/>
        </a:p>
      </dgm:t>
    </dgm:pt>
    <dgm:pt modelId="{9605EF93-9CC5-F04E-91C3-6EF6CBACB6A5}" type="sibTrans" cxnId="{7FD71BEF-83C6-3847-AC29-9FCFFE733982}">
      <dgm:prSet/>
      <dgm:spPr/>
      <dgm:t>
        <a:bodyPr/>
        <a:lstStyle/>
        <a:p>
          <a:endParaRPr lang="en-US" sz="2400" b="1"/>
        </a:p>
      </dgm:t>
    </dgm:pt>
    <dgm:pt modelId="{1C370357-45AF-E34B-AFFF-77A8F4C04456}">
      <dgm:prSet custT="1"/>
      <dgm:spPr>
        <a:solidFill>
          <a:srgbClr val="002060"/>
        </a:solidFill>
      </dgm:spPr>
      <dgm:t>
        <a:bodyPr/>
        <a:lstStyle/>
        <a:p>
          <a:r>
            <a:rPr lang="en-US" sz="2400" b="1"/>
            <a:t>Most have side hustles</a:t>
          </a:r>
        </a:p>
      </dgm:t>
    </dgm:pt>
    <dgm:pt modelId="{DC62DD37-49E0-174B-9CBC-1709C75E5B1D}" type="parTrans" cxnId="{4A978AF4-75AF-C14A-B04E-0BE328431029}">
      <dgm:prSet/>
      <dgm:spPr/>
      <dgm:t>
        <a:bodyPr/>
        <a:lstStyle/>
        <a:p>
          <a:endParaRPr lang="en-US" sz="2400" b="1"/>
        </a:p>
      </dgm:t>
    </dgm:pt>
    <dgm:pt modelId="{AA3D84EF-1371-5A4D-9502-D53ED250BC58}" type="sibTrans" cxnId="{4A978AF4-75AF-C14A-B04E-0BE328431029}">
      <dgm:prSet/>
      <dgm:spPr/>
      <dgm:t>
        <a:bodyPr/>
        <a:lstStyle/>
        <a:p>
          <a:endParaRPr lang="en-US" sz="2400" b="1"/>
        </a:p>
      </dgm:t>
    </dgm:pt>
    <dgm:pt modelId="{09375D69-7F92-EE43-BB03-023D98F45259}">
      <dgm:prSet custT="1"/>
      <dgm:spPr>
        <a:solidFill>
          <a:srgbClr val="002060"/>
        </a:solidFill>
      </dgm:spPr>
      <dgm:t>
        <a:bodyPr/>
        <a:lstStyle/>
        <a:p>
          <a:r>
            <a:rPr lang="en-US" sz="2400" b="1"/>
            <a:t>Abundance of jobs – Linked-In</a:t>
          </a:r>
        </a:p>
      </dgm:t>
    </dgm:pt>
    <dgm:pt modelId="{4C27CDEB-A650-9B40-8ED2-29A3B976986E}" type="parTrans" cxnId="{3E23DC69-0A83-5840-B0FD-4C3C7E8E9A04}">
      <dgm:prSet/>
      <dgm:spPr/>
      <dgm:t>
        <a:bodyPr/>
        <a:lstStyle/>
        <a:p>
          <a:endParaRPr lang="en-US" sz="2400" b="1"/>
        </a:p>
      </dgm:t>
    </dgm:pt>
    <dgm:pt modelId="{2022B217-7ABF-564B-A0ED-B8D3AABCF71C}" type="sibTrans" cxnId="{3E23DC69-0A83-5840-B0FD-4C3C7E8E9A04}">
      <dgm:prSet/>
      <dgm:spPr/>
      <dgm:t>
        <a:bodyPr/>
        <a:lstStyle/>
        <a:p>
          <a:endParaRPr lang="en-US" sz="2400" b="1"/>
        </a:p>
      </dgm:t>
    </dgm:pt>
    <dgm:pt modelId="{3D3EE169-FB59-F941-9033-B3B1F06318BC}">
      <dgm:prSet custT="1"/>
      <dgm:spPr>
        <a:solidFill>
          <a:srgbClr val="002060"/>
        </a:solidFill>
      </dgm:spPr>
      <dgm:t>
        <a:bodyPr/>
        <a:lstStyle/>
        <a:p>
          <a:r>
            <a:rPr lang="en-US" sz="2400" b="1"/>
            <a:t>Often get higher pay  Glassdoor job lookup</a:t>
          </a:r>
        </a:p>
      </dgm:t>
    </dgm:pt>
    <dgm:pt modelId="{742ADF73-F35F-F84A-818F-44A674151648}" type="parTrans" cxnId="{06419DE1-0A9C-3E43-A988-6F131DCC22A7}">
      <dgm:prSet/>
      <dgm:spPr/>
      <dgm:t>
        <a:bodyPr/>
        <a:lstStyle/>
        <a:p>
          <a:endParaRPr lang="en-US" sz="2400" b="1"/>
        </a:p>
      </dgm:t>
    </dgm:pt>
    <dgm:pt modelId="{BBACD442-2D27-2440-94B7-BF7221E0EFAA}" type="sibTrans" cxnId="{06419DE1-0A9C-3E43-A988-6F131DCC22A7}">
      <dgm:prSet/>
      <dgm:spPr/>
      <dgm:t>
        <a:bodyPr/>
        <a:lstStyle/>
        <a:p>
          <a:endParaRPr lang="en-US" sz="2400" b="1"/>
        </a:p>
      </dgm:t>
    </dgm:pt>
    <dgm:pt modelId="{7708DB86-A543-F947-AEE1-369F11DF5720}" type="pres">
      <dgm:prSet presAssocID="{CF9025B3-2D10-E24B-9952-A7829887F151}" presName="linear" presStyleCnt="0">
        <dgm:presLayoutVars>
          <dgm:animLvl val="lvl"/>
          <dgm:resizeHandles val="exact"/>
        </dgm:presLayoutVars>
      </dgm:prSet>
      <dgm:spPr/>
    </dgm:pt>
    <dgm:pt modelId="{3B5F01E4-042C-0248-A8A0-16FD39478181}" type="pres">
      <dgm:prSet presAssocID="{C9A3DB04-F5E6-9D46-BC50-C231C1F0DF70}" presName="parentText" presStyleLbl="node1" presStyleIdx="0" presStyleCnt="5" custLinFactNeighborY="-88926">
        <dgm:presLayoutVars>
          <dgm:chMax val="0"/>
          <dgm:bulletEnabled val="1"/>
        </dgm:presLayoutVars>
      </dgm:prSet>
      <dgm:spPr/>
    </dgm:pt>
    <dgm:pt modelId="{75E28535-F061-AF41-B0AA-FDD6B700D61F}" type="pres">
      <dgm:prSet presAssocID="{D45B0938-EE87-B344-A62D-676955AB3FD3}" presName="spacer" presStyleCnt="0"/>
      <dgm:spPr/>
    </dgm:pt>
    <dgm:pt modelId="{35156C93-1C1E-DB4A-9134-C3948BD228F6}" type="pres">
      <dgm:prSet presAssocID="{BBA90C5E-EB0F-524E-AFE7-EBDE86086883}" presName="parentText" presStyleLbl="node1" presStyleIdx="1" presStyleCnt="5">
        <dgm:presLayoutVars>
          <dgm:chMax val="0"/>
          <dgm:bulletEnabled val="1"/>
        </dgm:presLayoutVars>
      </dgm:prSet>
      <dgm:spPr/>
    </dgm:pt>
    <dgm:pt modelId="{A91E1259-2C76-0E49-9E3C-52A634114099}" type="pres">
      <dgm:prSet presAssocID="{9605EF93-9CC5-F04E-91C3-6EF6CBACB6A5}" presName="spacer" presStyleCnt="0"/>
      <dgm:spPr/>
    </dgm:pt>
    <dgm:pt modelId="{6F77C2E4-8488-4F4E-AFD1-824419F35B9E}" type="pres">
      <dgm:prSet presAssocID="{1C370357-45AF-E34B-AFFF-77A8F4C04456}" presName="parentText" presStyleLbl="node1" presStyleIdx="2" presStyleCnt="5">
        <dgm:presLayoutVars>
          <dgm:chMax val="0"/>
          <dgm:bulletEnabled val="1"/>
        </dgm:presLayoutVars>
      </dgm:prSet>
      <dgm:spPr/>
    </dgm:pt>
    <dgm:pt modelId="{3CC27360-0477-8843-A2EC-8E86B02DBC5C}" type="pres">
      <dgm:prSet presAssocID="{AA3D84EF-1371-5A4D-9502-D53ED250BC58}" presName="spacer" presStyleCnt="0"/>
      <dgm:spPr/>
    </dgm:pt>
    <dgm:pt modelId="{8C28964D-4CEB-1940-8B60-2C06DCA8FE22}" type="pres">
      <dgm:prSet presAssocID="{09375D69-7F92-EE43-BB03-023D98F45259}" presName="parentText" presStyleLbl="node1" presStyleIdx="3" presStyleCnt="5">
        <dgm:presLayoutVars>
          <dgm:chMax val="0"/>
          <dgm:bulletEnabled val="1"/>
        </dgm:presLayoutVars>
      </dgm:prSet>
      <dgm:spPr/>
    </dgm:pt>
    <dgm:pt modelId="{360C87E5-67F9-5444-83DF-06E61C2680AC}" type="pres">
      <dgm:prSet presAssocID="{2022B217-7ABF-564B-A0ED-B8D3AABCF71C}" presName="spacer" presStyleCnt="0"/>
      <dgm:spPr/>
    </dgm:pt>
    <dgm:pt modelId="{31178470-C8F2-4D45-9485-D15912B15D73}" type="pres">
      <dgm:prSet presAssocID="{3D3EE169-FB59-F941-9033-B3B1F06318BC}" presName="parentText" presStyleLbl="node1" presStyleIdx="4" presStyleCnt="5">
        <dgm:presLayoutVars>
          <dgm:chMax val="0"/>
          <dgm:bulletEnabled val="1"/>
        </dgm:presLayoutVars>
      </dgm:prSet>
      <dgm:spPr/>
    </dgm:pt>
  </dgm:ptLst>
  <dgm:cxnLst>
    <dgm:cxn modelId="{0A24AD14-FA7D-4A4C-940D-EF287E92AE05}" type="presOf" srcId="{1C370357-45AF-E34B-AFFF-77A8F4C04456}" destId="{6F77C2E4-8488-4F4E-AFD1-824419F35B9E}" srcOrd="0" destOrd="0" presId="urn:microsoft.com/office/officeart/2005/8/layout/vList2"/>
    <dgm:cxn modelId="{0324D520-E3FF-FC4C-8696-3645BDEDFBE4}" type="presOf" srcId="{CF9025B3-2D10-E24B-9952-A7829887F151}" destId="{7708DB86-A543-F947-AEE1-369F11DF5720}" srcOrd="0" destOrd="0" presId="urn:microsoft.com/office/officeart/2005/8/layout/vList2"/>
    <dgm:cxn modelId="{060F5933-1A25-5546-AA7B-D3E7E1C193F7}" type="presOf" srcId="{BBA90C5E-EB0F-524E-AFE7-EBDE86086883}" destId="{35156C93-1C1E-DB4A-9134-C3948BD228F6}" srcOrd="0" destOrd="0" presId="urn:microsoft.com/office/officeart/2005/8/layout/vList2"/>
    <dgm:cxn modelId="{6811F249-51FC-5945-AC5C-D74B5CDCA778}" srcId="{CF9025B3-2D10-E24B-9952-A7829887F151}" destId="{C9A3DB04-F5E6-9D46-BC50-C231C1F0DF70}" srcOrd="0" destOrd="0" parTransId="{E1CD6739-DEB0-2945-9F3F-39D5AB717169}" sibTransId="{D45B0938-EE87-B344-A62D-676955AB3FD3}"/>
    <dgm:cxn modelId="{80E8B466-479B-8247-9295-5021A158D2E0}" type="presOf" srcId="{C9A3DB04-F5E6-9D46-BC50-C231C1F0DF70}" destId="{3B5F01E4-042C-0248-A8A0-16FD39478181}" srcOrd="0" destOrd="0" presId="urn:microsoft.com/office/officeart/2005/8/layout/vList2"/>
    <dgm:cxn modelId="{3E23DC69-0A83-5840-B0FD-4C3C7E8E9A04}" srcId="{CF9025B3-2D10-E24B-9952-A7829887F151}" destId="{09375D69-7F92-EE43-BB03-023D98F45259}" srcOrd="3" destOrd="0" parTransId="{4C27CDEB-A650-9B40-8ED2-29A3B976986E}" sibTransId="{2022B217-7ABF-564B-A0ED-B8D3AABCF71C}"/>
    <dgm:cxn modelId="{FD5B4078-1A57-F544-8A34-872CB6F9B21D}" type="presOf" srcId="{09375D69-7F92-EE43-BB03-023D98F45259}" destId="{8C28964D-4CEB-1940-8B60-2C06DCA8FE22}" srcOrd="0" destOrd="0" presId="urn:microsoft.com/office/officeart/2005/8/layout/vList2"/>
    <dgm:cxn modelId="{06419DE1-0A9C-3E43-A988-6F131DCC22A7}" srcId="{CF9025B3-2D10-E24B-9952-A7829887F151}" destId="{3D3EE169-FB59-F941-9033-B3B1F06318BC}" srcOrd="4" destOrd="0" parTransId="{742ADF73-F35F-F84A-818F-44A674151648}" sibTransId="{BBACD442-2D27-2440-94B7-BF7221E0EFAA}"/>
    <dgm:cxn modelId="{7FD71BEF-83C6-3847-AC29-9FCFFE733982}" srcId="{CF9025B3-2D10-E24B-9952-A7829887F151}" destId="{BBA90C5E-EB0F-524E-AFE7-EBDE86086883}" srcOrd="1" destOrd="0" parTransId="{156225A9-77CA-3B43-97CD-F354D6E7A568}" sibTransId="{9605EF93-9CC5-F04E-91C3-6EF6CBACB6A5}"/>
    <dgm:cxn modelId="{4A978AF4-75AF-C14A-B04E-0BE328431029}" srcId="{CF9025B3-2D10-E24B-9952-A7829887F151}" destId="{1C370357-45AF-E34B-AFFF-77A8F4C04456}" srcOrd="2" destOrd="0" parTransId="{DC62DD37-49E0-174B-9CBC-1709C75E5B1D}" sibTransId="{AA3D84EF-1371-5A4D-9502-D53ED250BC58}"/>
    <dgm:cxn modelId="{0750C2FB-5F09-BC40-B339-DA83C5AFE6D2}" type="presOf" srcId="{3D3EE169-FB59-F941-9033-B3B1F06318BC}" destId="{31178470-C8F2-4D45-9485-D15912B15D73}" srcOrd="0" destOrd="0" presId="urn:microsoft.com/office/officeart/2005/8/layout/vList2"/>
    <dgm:cxn modelId="{73CEB086-46BD-D749-9535-4C39734BDD5C}" type="presParOf" srcId="{7708DB86-A543-F947-AEE1-369F11DF5720}" destId="{3B5F01E4-042C-0248-A8A0-16FD39478181}" srcOrd="0" destOrd="0" presId="urn:microsoft.com/office/officeart/2005/8/layout/vList2"/>
    <dgm:cxn modelId="{2AAF4F83-DFC7-A64B-818A-DDE2427F4436}" type="presParOf" srcId="{7708DB86-A543-F947-AEE1-369F11DF5720}" destId="{75E28535-F061-AF41-B0AA-FDD6B700D61F}" srcOrd="1" destOrd="0" presId="urn:microsoft.com/office/officeart/2005/8/layout/vList2"/>
    <dgm:cxn modelId="{5CB7593F-AC78-484F-B682-93717A6341A3}" type="presParOf" srcId="{7708DB86-A543-F947-AEE1-369F11DF5720}" destId="{35156C93-1C1E-DB4A-9134-C3948BD228F6}" srcOrd="2" destOrd="0" presId="urn:microsoft.com/office/officeart/2005/8/layout/vList2"/>
    <dgm:cxn modelId="{554E4D21-0F4B-9F4D-A85F-BDC8F051C12F}" type="presParOf" srcId="{7708DB86-A543-F947-AEE1-369F11DF5720}" destId="{A91E1259-2C76-0E49-9E3C-52A634114099}" srcOrd="3" destOrd="0" presId="urn:microsoft.com/office/officeart/2005/8/layout/vList2"/>
    <dgm:cxn modelId="{19C18529-A4AB-EC41-AD2D-1A20087AD01C}" type="presParOf" srcId="{7708DB86-A543-F947-AEE1-369F11DF5720}" destId="{6F77C2E4-8488-4F4E-AFD1-824419F35B9E}" srcOrd="4" destOrd="0" presId="urn:microsoft.com/office/officeart/2005/8/layout/vList2"/>
    <dgm:cxn modelId="{9951EB3F-FF5C-F645-99C0-6486B2CB6696}" type="presParOf" srcId="{7708DB86-A543-F947-AEE1-369F11DF5720}" destId="{3CC27360-0477-8843-A2EC-8E86B02DBC5C}" srcOrd="5" destOrd="0" presId="urn:microsoft.com/office/officeart/2005/8/layout/vList2"/>
    <dgm:cxn modelId="{3F85FCC1-7DC2-8346-A545-4C9A1E495696}" type="presParOf" srcId="{7708DB86-A543-F947-AEE1-369F11DF5720}" destId="{8C28964D-4CEB-1940-8B60-2C06DCA8FE22}" srcOrd="6" destOrd="0" presId="urn:microsoft.com/office/officeart/2005/8/layout/vList2"/>
    <dgm:cxn modelId="{775A64D1-E86F-3345-B921-CA3E82B5AC6B}" type="presParOf" srcId="{7708DB86-A543-F947-AEE1-369F11DF5720}" destId="{360C87E5-67F9-5444-83DF-06E61C2680AC}" srcOrd="7" destOrd="0" presId="urn:microsoft.com/office/officeart/2005/8/layout/vList2"/>
    <dgm:cxn modelId="{2DFF6EEA-EFAE-224A-AFB3-19C88DB3AB4D}" type="presParOf" srcId="{7708DB86-A543-F947-AEE1-369F11DF5720}" destId="{31178470-C8F2-4D45-9485-D15912B15D73}"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9025B3-2D10-E24B-9952-A7829887F1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9A3DB04-F5E6-9D46-BC50-C231C1F0DF70}">
      <dgm:prSet custT="1"/>
      <dgm:spPr>
        <a:solidFill>
          <a:srgbClr val="002060"/>
        </a:solidFill>
      </dgm:spPr>
      <dgm:t>
        <a:bodyPr/>
        <a:lstStyle/>
        <a:p>
          <a:r>
            <a:rPr lang="en-US" sz="2400" b="1"/>
            <a:t>Many onboarded during covid</a:t>
          </a:r>
        </a:p>
      </dgm:t>
    </dgm:pt>
    <dgm:pt modelId="{E1CD6739-DEB0-2945-9F3F-39D5AB717169}" type="parTrans" cxnId="{6811F249-51FC-5945-AC5C-D74B5CDCA778}">
      <dgm:prSet/>
      <dgm:spPr/>
      <dgm:t>
        <a:bodyPr/>
        <a:lstStyle/>
        <a:p>
          <a:endParaRPr lang="en-US" sz="2400" b="1"/>
        </a:p>
      </dgm:t>
    </dgm:pt>
    <dgm:pt modelId="{D45B0938-EE87-B344-A62D-676955AB3FD3}" type="sibTrans" cxnId="{6811F249-51FC-5945-AC5C-D74B5CDCA778}">
      <dgm:prSet/>
      <dgm:spPr/>
      <dgm:t>
        <a:bodyPr/>
        <a:lstStyle/>
        <a:p>
          <a:endParaRPr lang="en-US" sz="2400" b="1"/>
        </a:p>
      </dgm:t>
    </dgm:pt>
    <dgm:pt modelId="{BBA90C5E-EB0F-524E-AFE7-EBDE86086883}">
      <dgm:prSet custT="1"/>
      <dgm:spPr>
        <a:solidFill>
          <a:srgbClr val="002060"/>
        </a:solidFill>
      </dgm:spPr>
      <dgm:t>
        <a:bodyPr/>
        <a:lstStyle/>
        <a:p>
          <a:r>
            <a:rPr lang="en-US" sz="2400" b="1" dirty="0"/>
            <a:t>Started in hybrid work culture</a:t>
          </a:r>
        </a:p>
      </dgm:t>
    </dgm:pt>
    <dgm:pt modelId="{156225A9-77CA-3B43-97CD-F354D6E7A568}" type="parTrans" cxnId="{7FD71BEF-83C6-3847-AC29-9FCFFE733982}">
      <dgm:prSet/>
      <dgm:spPr/>
      <dgm:t>
        <a:bodyPr/>
        <a:lstStyle/>
        <a:p>
          <a:endParaRPr lang="en-US" sz="2400" b="1"/>
        </a:p>
      </dgm:t>
    </dgm:pt>
    <dgm:pt modelId="{9605EF93-9CC5-F04E-91C3-6EF6CBACB6A5}" type="sibTrans" cxnId="{7FD71BEF-83C6-3847-AC29-9FCFFE733982}">
      <dgm:prSet/>
      <dgm:spPr/>
      <dgm:t>
        <a:bodyPr/>
        <a:lstStyle/>
        <a:p>
          <a:endParaRPr lang="en-US" sz="2400" b="1"/>
        </a:p>
      </dgm:t>
    </dgm:pt>
    <dgm:pt modelId="{1C370357-45AF-E34B-AFFF-77A8F4C04456}">
      <dgm:prSet custT="1"/>
      <dgm:spPr>
        <a:solidFill>
          <a:srgbClr val="002060"/>
        </a:solidFill>
      </dgm:spPr>
      <dgm:t>
        <a:bodyPr/>
        <a:lstStyle/>
        <a:p>
          <a:r>
            <a:rPr lang="en-US" sz="2400" b="1"/>
            <a:t>Zoom – no water cooler talk</a:t>
          </a:r>
        </a:p>
      </dgm:t>
    </dgm:pt>
    <dgm:pt modelId="{DC62DD37-49E0-174B-9CBC-1709C75E5B1D}" type="parTrans" cxnId="{4A978AF4-75AF-C14A-B04E-0BE328431029}">
      <dgm:prSet/>
      <dgm:spPr/>
      <dgm:t>
        <a:bodyPr/>
        <a:lstStyle/>
        <a:p>
          <a:endParaRPr lang="en-US" sz="2400" b="1"/>
        </a:p>
      </dgm:t>
    </dgm:pt>
    <dgm:pt modelId="{AA3D84EF-1371-5A4D-9502-D53ED250BC58}" type="sibTrans" cxnId="{4A978AF4-75AF-C14A-B04E-0BE328431029}">
      <dgm:prSet/>
      <dgm:spPr/>
      <dgm:t>
        <a:bodyPr/>
        <a:lstStyle/>
        <a:p>
          <a:endParaRPr lang="en-US" sz="2400" b="1"/>
        </a:p>
      </dgm:t>
    </dgm:pt>
    <dgm:pt modelId="{09375D69-7F92-EE43-BB03-023D98F45259}">
      <dgm:prSet custT="1"/>
      <dgm:spPr>
        <a:solidFill>
          <a:srgbClr val="002060"/>
        </a:solidFill>
      </dgm:spPr>
      <dgm:t>
        <a:bodyPr/>
        <a:lstStyle/>
        <a:p>
          <a:r>
            <a:rPr lang="en-US" sz="2400" b="1"/>
            <a:t>Transactional relationships</a:t>
          </a:r>
        </a:p>
      </dgm:t>
    </dgm:pt>
    <dgm:pt modelId="{4C27CDEB-A650-9B40-8ED2-29A3B976986E}" type="parTrans" cxnId="{3E23DC69-0A83-5840-B0FD-4C3C7E8E9A04}">
      <dgm:prSet/>
      <dgm:spPr/>
      <dgm:t>
        <a:bodyPr/>
        <a:lstStyle/>
        <a:p>
          <a:endParaRPr lang="en-US" sz="2400" b="1"/>
        </a:p>
      </dgm:t>
    </dgm:pt>
    <dgm:pt modelId="{2022B217-7ABF-564B-A0ED-B8D3AABCF71C}" type="sibTrans" cxnId="{3E23DC69-0A83-5840-B0FD-4C3C7E8E9A04}">
      <dgm:prSet/>
      <dgm:spPr/>
      <dgm:t>
        <a:bodyPr/>
        <a:lstStyle/>
        <a:p>
          <a:endParaRPr lang="en-US" sz="2400" b="1"/>
        </a:p>
      </dgm:t>
    </dgm:pt>
    <dgm:pt modelId="{3D3EE169-FB59-F941-9033-B3B1F06318BC}">
      <dgm:prSet custT="1"/>
      <dgm:spPr>
        <a:solidFill>
          <a:srgbClr val="002060"/>
        </a:solidFill>
      </dgm:spPr>
      <dgm:t>
        <a:bodyPr/>
        <a:lstStyle/>
        <a:p>
          <a:r>
            <a:rPr lang="en-US" sz="2400" b="1"/>
            <a:t>Generates feel of disconnected</a:t>
          </a:r>
        </a:p>
      </dgm:t>
    </dgm:pt>
    <dgm:pt modelId="{742ADF73-F35F-F84A-818F-44A674151648}" type="parTrans" cxnId="{06419DE1-0A9C-3E43-A988-6F131DCC22A7}">
      <dgm:prSet/>
      <dgm:spPr/>
      <dgm:t>
        <a:bodyPr/>
        <a:lstStyle/>
        <a:p>
          <a:endParaRPr lang="en-US" sz="2400" b="1"/>
        </a:p>
      </dgm:t>
    </dgm:pt>
    <dgm:pt modelId="{BBACD442-2D27-2440-94B7-BF7221E0EFAA}" type="sibTrans" cxnId="{06419DE1-0A9C-3E43-A988-6F131DCC22A7}">
      <dgm:prSet/>
      <dgm:spPr/>
      <dgm:t>
        <a:bodyPr/>
        <a:lstStyle/>
        <a:p>
          <a:endParaRPr lang="en-US" sz="2400" b="1"/>
        </a:p>
      </dgm:t>
    </dgm:pt>
    <dgm:pt modelId="{7708DB86-A543-F947-AEE1-369F11DF5720}" type="pres">
      <dgm:prSet presAssocID="{CF9025B3-2D10-E24B-9952-A7829887F151}" presName="linear" presStyleCnt="0">
        <dgm:presLayoutVars>
          <dgm:animLvl val="lvl"/>
          <dgm:resizeHandles val="exact"/>
        </dgm:presLayoutVars>
      </dgm:prSet>
      <dgm:spPr/>
    </dgm:pt>
    <dgm:pt modelId="{3B5F01E4-042C-0248-A8A0-16FD39478181}" type="pres">
      <dgm:prSet presAssocID="{C9A3DB04-F5E6-9D46-BC50-C231C1F0DF70}" presName="parentText" presStyleLbl="node1" presStyleIdx="0" presStyleCnt="5" custLinFactNeighborY="-88926">
        <dgm:presLayoutVars>
          <dgm:chMax val="0"/>
          <dgm:bulletEnabled val="1"/>
        </dgm:presLayoutVars>
      </dgm:prSet>
      <dgm:spPr/>
    </dgm:pt>
    <dgm:pt modelId="{75E28535-F061-AF41-B0AA-FDD6B700D61F}" type="pres">
      <dgm:prSet presAssocID="{D45B0938-EE87-B344-A62D-676955AB3FD3}" presName="spacer" presStyleCnt="0"/>
      <dgm:spPr/>
    </dgm:pt>
    <dgm:pt modelId="{35156C93-1C1E-DB4A-9134-C3948BD228F6}" type="pres">
      <dgm:prSet presAssocID="{BBA90C5E-EB0F-524E-AFE7-EBDE86086883}" presName="parentText" presStyleLbl="node1" presStyleIdx="1" presStyleCnt="5">
        <dgm:presLayoutVars>
          <dgm:chMax val="0"/>
          <dgm:bulletEnabled val="1"/>
        </dgm:presLayoutVars>
      </dgm:prSet>
      <dgm:spPr/>
    </dgm:pt>
    <dgm:pt modelId="{A91E1259-2C76-0E49-9E3C-52A634114099}" type="pres">
      <dgm:prSet presAssocID="{9605EF93-9CC5-F04E-91C3-6EF6CBACB6A5}" presName="spacer" presStyleCnt="0"/>
      <dgm:spPr/>
    </dgm:pt>
    <dgm:pt modelId="{6F77C2E4-8488-4F4E-AFD1-824419F35B9E}" type="pres">
      <dgm:prSet presAssocID="{1C370357-45AF-E34B-AFFF-77A8F4C04456}" presName="parentText" presStyleLbl="node1" presStyleIdx="2" presStyleCnt="5">
        <dgm:presLayoutVars>
          <dgm:chMax val="0"/>
          <dgm:bulletEnabled val="1"/>
        </dgm:presLayoutVars>
      </dgm:prSet>
      <dgm:spPr/>
    </dgm:pt>
    <dgm:pt modelId="{3CC27360-0477-8843-A2EC-8E86B02DBC5C}" type="pres">
      <dgm:prSet presAssocID="{AA3D84EF-1371-5A4D-9502-D53ED250BC58}" presName="spacer" presStyleCnt="0"/>
      <dgm:spPr/>
    </dgm:pt>
    <dgm:pt modelId="{8C28964D-4CEB-1940-8B60-2C06DCA8FE22}" type="pres">
      <dgm:prSet presAssocID="{09375D69-7F92-EE43-BB03-023D98F45259}" presName="parentText" presStyleLbl="node1" presStyleIdx="3" presStyleCnt="5">
        <dgm:presLayoutVars>
          <dgm:chMax val="0"/>
          <dgm:bulletEnabled val="1"/>
        </dgm:presLayoutVars>
      </dgm:prSet>
      <dgm:spPr/>
    </dgm:pt>
    <dgm:pt modelId="{360C87E5-67F9-5444-83DF-06E61C2680AC}" type="pres">
      <dgm:prSet presAssocID="{2022B217-7ABF-564B-A0ED-B8D3AABCF71C}" presName="spacer" presStyleCnt="0"/>
      <dgm:spPr/>
    </dgm:pt>
    <dgm:pt modelId="{31178470-C8F2-4D45-9485-D15912B15D73}" type="pres">
      <dgm:prSet presAssocID="{3D3EE169-FB59-F941-9033-B3B1F06318BC}" presName="parentText" presStyleLbl="node1" presStyleIdx="4" presStyleCnt="5">
        <dgm:presLayoutVars>
          <dgm:chMax val="0"/>
          <dgm:bulletEnabled val="1"/>
        </dgm:presLayoutVars>
      </dgm:prSet>
      <dgm:spPr/>
    </dgm:pt>
  </dgm:ptLst>
  <dgm:cxnLst>
    <dgm:cxn modelId="{0A24AD14-FA7D-4A4C-940D-EF287E92AE05}" type="presOf" srcId="{1C370357-45AF-E34B-AFFF-77A8F4C04456}" destId="{6F77C2E4-8488-4F4E-AFD1-824419F35B9E}" srcOrd="0" destOrd="0" presId="urn:microsoft.com/office/officeart/2005/8/layout/vList2"/>
    <dgm:cxn modelId="{0324D520-E3FF-FC4C-8696-3645BDEDFBE4}" type="presOf" srcId="{CF9025B3-2D10-E24B-9952-A7829887F151}" destId="{7708DB86-A543-F947-AEE1-369F11DF5720}" srcOrd="0" destOrd="0" presId="urn:microsoft.com/office/officeart/2005/8/layout/vList2"/>
    <dgm:cxn modelId="{060F5933-1A25-5546-AA7B-D3E7E1C193F7}" type="presOf" srcId="{BBA90C5E-EB0F-524E-AFE7-EBDE86086883}" destId="{35156C93-1C1E-DB4A-9134-C3948BD228F6}" srcOrd="0" destOrd="0" presId="urn:microsoft.com/office/officeart/2005/8/layout/vList2"/>
    <dgm:cxn modelId="{6811F249-51FC-5945-AC5C-D74B5CDCA778}" srcId="{CF9025B3-2D10-E24B-9952-A7829887F151}" destId="{C9A3DB04-F5E6-9D46-BC50-C231C1F0DF70}" srcOrd="0" destOrd="0" parTransId="{E1CD6739-DEB0-2945-9F3F-39D5AB717169}" sibTransId="{D45B0938-EE87-B344-A62D-676955AB3FD3}"/>
    <dgm:cxn modelId="{80E8B466-479B-8247-9295-5021A158D2E0}" type="presOf" srcId="{C9A3DB04-F5E6-9D46-BC50-C231C1F0DF70}" destId="{3B5F01E4-042C-0248-A8A0-16FD39478181}" srcOrd="0" destOrd="0" presId="urn:microsoft.com/office/officeart/2005/8/layout/vList2"/>
    <dgm:cxn modelId="{3E23DC69-0A83-5840-B0FD-4C3C7E8E9A04}" srcId="{CF9025B3-2D10-E24B-9952-A7829887F151}" destId="{09375D69-7F92-EE43-BB03-023D98F45259}" srcOrd="3" destOrd="0" parTransId="{4C27CDEB-A650-9B40-8ED2-29A3B976986E}" sibTransId="{2022B217-7ABF-564B-A0ED-B8D3AABCF71C}"/>
    <dgm:cxn modelId="{FD5B4078-1A57-F544-8A34-872CB6F9B21D}" type="presOf" srcId="{09375D69-7F92-EE43-BB03-023D98F45259}" destId="{8C28964D-4CEB-1940-8B60-2C06DCA8FE22}" srcOrd="0" destOrd="0" presId="urn:microsoft.com/office/officeart/2005/8/layout/vList2"/>
    <dgm:cxn modelId="{06419DE1-0A9C-3E43-A988-6F131DCC22A7}" srcId="{CF9025B3-2D10-E24B-9952-A7829887F151}" destId="{3D3EE169-FB59-F941-9033-B3B1F06318BC}" srcOrd="4" destOrd="0" parTransId="{742ADF73-F35F-F84A-818F-44A674151648}" sibTransId="{BBACD442-2D27-2440-94B7-BF7221E0EFAA}"/>
    <dgm:cxn modelId="{7FD71BEF-83C6-3847-AC29-9FCFFE733982}" srcId="{CF9025B3-2D10-E24B-9952-A7829887F151}" destId="{BBA90C5E-EB0F-524E-AFE7-EBDE86086883}" srcOrd="1" destOrd="0" parTransId="{156225A9-77CA-3B43-97CD-F354D6E7A568}" sibTransId="{9605EF93-9CC5-F04E-91C3-6EF6CBACB6A5}"/>
    <dgm:cxn modelId="{4A978AF4-75AF-C14A-B04E-0BE328431029}" srcId="{CF9025B3-2D10-E24B-9952-A7829887F151}" destId="{1C370357-45AF-E34B-AFFF-77A8F4C04456}" srcOrd="2" destOrd="0" parTransId="{DC62DD37-49E0-174B-9CBC-1709C75E5B1D}" sibTransId="{AA3D84EF-1371-5A4D-9502-D53ED250BC58}"/>
    <dgm:cxn modelId="{0750C2FB-5F09-BC40-B339-DA83C5AFE6D2}" type="presOf" srcId="{3D3EE169-FB59-F941-9033-B3B1F06318BC}" destId="{31178470-C8F2-4D45-9485-D15912B15D73}" srcOrd="0" destOrd="0" presId="urn:microsoft.com/office/officeart/2005/8/layout/vList2"/>
    <dgm:cxn modelId="{73CEB086-46BD-D749-9535-4C39734BDD5C}" type="presParOf" srcId="{7708DB86-A543-F947-AEE1-369F11DF5720}" destId="{3B5F01E4-042C-0248-A8A0-16FD39478181}" srcOrd="0" destOrd="0" presId="urn:microsoft.com/office/officeart/2005/8/layout/vList2"/>
    <dgm:cxn modelId="{2AAF4F83-DFC7-A64B-818A-DDE2427F4436}" type="presParOf" srcId="{7708DB86-A543-F947-AEE1-369F11DF5720}" destId="{75E28535-F061-AF41-B0AA-FDD6B700D61F}" srcOrd="1" destOrd="0" presId="urn:microsoft.com/office/officeart/2005/8/layout/vList2"/>
    <dgm:cxn modelId="{5CB7593F-AC78-484F-B682-93717A6341A3}" type="presParOf" srcId="{7708DB86-A543-F947-AEE1-369F11DF5720}" destId="{35156C93-1C1E-DB4A-9134-C3948BD228F6}" srcOrd="2" destOrd="0" presId="urn:microsoft.com/office/officeart/2005/8/layout/vList2"/>
    <dgm:cxn modelId="{554E4D21-0F4B-9F4D-A85F-BDC8F051C12F}" type="presParOf" srcId="{7708DB86-A543-F947-AEE1-369F11DF5720}" destId="{A91E1259-2C76-0E49-9E3C-52A634114099}" srcOrd="3" destOrd="0" presId="urn:microsoft.com/office/officeart/2005/8/layout/vList2"/>
    <dgm:cxn modelId="{19C18529-A4AB-EC41-AD2D-1A20087AD01C}" type="presParOf" srcId="{7708DB86-A543-F947-AEE1-369F11DF5720}" destId="{6F77C2E4-8488-4F4E-AFD1-824419F35B9E}" srcOrd="4" destOrd="0" presId="urn:microsoft.com/office/officeart/2005/8/layout/vList2"/>
    <dgm:cxn modelId="{9951EB3F-FF5C-F645-99C0-6486B2CB6696}" type="presParOf" srcId="{7708DB86-A543-F947-AEE1-369F11DF5720}" destId="{3CC27360-0477-8843-A2EC-8E86B02DBC5C}" srcOrd="5" destOrd="0" presId="urn:microsoft.com/office/officeart/2005/8/layout/vList2"/>
    <dgm:cxn modelId="{3F85FCC1-7DC2-8346-A545-4C9A1E495696}" type="presParOf" srcId="{7708DB86-A543-F947-AEE1-369F11DF5720}" destId="{8C28964D-4CEB-1940-8B60-2C06DCA8FE22}" srcOrd="6" destOrd="0" presId="urn:microsoft.com/office/officeart/2005/8/layout/vList2"/>
    <dgm:cxn modelId="{775A64D1-E86F-3345-B921-CA3E82B5AC6B}" type="presParOf" srcId="{7708DB86-A543-F947-AEE1-369F11DF5720}" destId="{360C87E5-67F9-5444-83DF-06E61C2680AC}" srcOrd="7" destOrd="0" presId="urn:microsoft.com/office/officeart/2005/8/layout/vList2"/>
    <dgm:cxn modelId="{2DFF6EEA-EFAE-224A-AFB3-19C88DB3AB4D}" type="presParOf" srcId="{7708DB86-A543-F947-AEE1-369F11DF5720}" destId="{31178470-C8F2-4D45-9485-D15912B15D73}"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3D41A73-EAD4-FD43-87AD-4CF9441A1643}" type="doc">
      <dgm:prSet loTypeId="urn:microsoft.com/office/officeart/2009/3/layout/StepUpProcess" loCatId="matrix" qsTypeId="urn:microsoft.com/office/officeart/2005/8/quickstyle/simple1" qsCatId="simple" csTypeId="urn:microsoft.com/office/officeart/2005/8/colors/accent5_3" csCatId="accent5" phldr="1"/>
      <dgm:spPr/>
      <dgm:t>
        <a:bodyPr/>
        <a:lstStyle/>
        <a:p>
          <a:endParaRPr lang="en-US"/>
        </a:p>
      </dgm:t>
    </dgm:pt>
    <dgm:pt modelId="{5E1079BE-86C7-D844-98D7-9B0A3BCEAE42}">
      <dgm:prSet/>
      <dgm:spPr/>
      <dgm:t>
        <a:bodyPr/>
        <a:lstStyle/>
        <a:p>
          <a:r>
            <a:rPr lang="en-US"/>
            <a:t>Struggle with stress more </a:t>
          </a:r>
        </a:p>
      </dgm:t>
    </dgm:pt>
    <dgm:pt modelId="{AE3694E1-2518-BE42-8C96-90B399A0079F}" type="parTrans" cxnId="{0C246C28-E69D-4544-99DD-8DE2CFC43DA0}">
      <dgm:prSet/>
      <dgm:spPr/>
      <dgm:t>
        <a:bodyPr/>
        <a:lstStyle/>
        <a:p>
          <a:endParaRPr lang="en-US"/>
        </a:p>
      </dgm:t>
    </dgm:pt>
    <dgm:pt modelId="{5FB32644-C643-8C43-A2E8-B0313882BB7F}" type="sibTrans" cxnId="{0C246C28-E69D-4544-99DD-8DE2CFC43DA0}">
      <dgm:prSet/>
      <dgm:spPr/>
      <dgm:t>
        <a:bodyPr/>
        <a:lstStyle/>
        <a:p>
          <a:endParaRPr lang="en-US"/>
        </a:p>
      </dgm:t>
    </dgm:pt>
    <dgm:pt modelId="{5524B3B5-29E6-7B4B-96B1-BAE147434B26}">
      <dgm:prSet/>
      <dgm:spPr/>
      <dgm:t>
        <a:bodyPr/>
        <a:lstStyle/>
        <a:p>
          <a:r>
            <a:rPr lang="en-US"/>
            <a:t>Fewer coping mechanisms</a:t>
          </a:r>
        </a:p>
      </dgm:t>
    </dgm:pt>
    <dgm:pt modelId="{4FCDC62B-16A3-2C40-9E2C-2A91052D1623}" type="parTrans" cxnId="{EF298BF5-9AFD-1044-AB1E-59BAF868184F}">
      <dgm:prSet/>
      <dgm:spPr/>
      <dgm:t>
        <a:bodyPr/>
        <a:lstStyle/>
        <a:p>
          <a:endParaRPr lang="en-US"/>
        </a:p>
      </dgm:t>
    </dgm:pt>
    <dgm:pt modelId="{E28A994F-8926-E44C-911F-0E50DC78AC1F}" type="sibTrans" cxnId="{EF298BF5-9AFD-1044-AB1E-59BAF868184F}">
      <dgm:prSet/>
      <dgm:spPr/>
      <dgm:t>
        <a:bodyPr/>
        <a:lstStyle/>
        <a:p>
          <a:endParaRPr lang="en-US"/>
        </a:p>
      </dgm:t>
    </dgm:pt>
    <dgm:pt modelId="{B63944A1-068D-374C-B283-F2A9453D89A0}">
      <dgm:prSet/>
      <dgm:spPr/>
      <dgm:t>
        <a:bodyPr/>
        <a:lstStyle/>
        <a:p>
          <a:r>
            <a:rPr lang="en-US"/>
            <a:t>Comfortable talking mental health</a:t>
          </a:r>
        </a:p>
      </dgm:t>
    </dgm:pt>
    <dgm:pt modelId="{219FD3B1-9AF3-0042-B64D-7495554E5381}" type="parTrans" cxnId="{4E70FC93-35A1-464F-A1EE-2F27D46E7349}">
      <dgm:prSet/>
      <dgm:spPr/>
      <dgm:t>
        <a:bodyPr/>
        <a:lstStyle/>
        <a:p>
          <a:endParaRPr lang="en-US"/>
        </a:p>
      </dgm:t>
    </dgm:pt>
    <dgm:pt modelId="{6FC65A12-DA06-0342-A981-18B1B6BA6139}" type="sibTrans" cxnId="{4E70FC93-35A1-464F-A1EE-2F27D46E7349}">
      <dgm:prSet/>
      <dgm:spPr/>
      <dgm:t>
        <a:bodyPr/>
        <a:lstStyle/>
        <a:p>
          <a:endParaRPr lang="en-US"/>
        </a:p>
      </dgm:t>
    </dgm:pt>
    <dgm:pt modelId="{5427D310-3A5C-3141-A1CE-83B910CA8446}">
      <dgm:prSet/>
      <dgm:spPr/>
      <dgm:t>
        <a:bodyPr/>
        <a:lstStyle/>
        <a:p>
          <a:r>
            <a:rPr lang="en-US"/>
            <a:t>Few deep relationships, the Text Gen</a:t>
          </a:r>
        </a:p>
      </dgm:t>
    </dgm:pt>
    <dgm:pt modelId="{857E484D-70D0-F340-93FA-BE6CBC349612}" type="parTrans" cxnId="{8A38BCBA-21ED-F643-9281-23B03DFAD324}">
      <dgm:prSet/>
      <dgm:spPr/>
      <dgm:t>
        <a:bodyPr/>
        <a:lstStyle/>
        <a:p>
          <a:endParaRPr lang="en-US"/>
        </a:p>
      </dgm:t>
    </dgm:pt>
    <dgm:pt modelId="{84AF64A3-52E5-5C40-BFE3-CD7D848D83F0}" type="sibTrans" cxnId="{8A38BCBA-21ED-F643-9281-23B03DFAD324}">
      <dgm:prSet/>
      <dgm:spPr/>
      <dgm:t>
        <a:bodyPr/>
        <a:lstStyle/>
        <a:p>
          <a:endParaRPr lang="en-US"/>
        </a:p>
      </dgm:t>
    </dgm:pt>
    <dgm:pt modelId="{8E825938-26A2-7A43-BD23-FC99F91E11DE}">
      <dgm:prSet/>
      <dgm:spPr/>
      <dgm:t>
        <a:bodyPr/>
        <a:lstStyle/>
        <a:p>
          <a:r>
            <a:rPr lang="en-US"/>
            <a:t>Trouble prioritizing</a:t>
          </a:r>
        </a:p>
      </dgm:t>
    </dgm:pt>
    <dgm:pt modelId="{9BF5E6B1-0459-574C-98BB-2EBA9CC0C336}" type="parTrans" cxnId="{7F893734-197C-0A49-8790-DD351DF8E2EE}">
      <dgm:prSet/>
      <dgm:spPr/>
      <dgm:t>
        <a:bodyPr/>
        <a:lstStyle/>
        <a:p>
          <a:endParaRPr lang="en-US"/>
        </a:p>
      </dgm:t>
    </dgm:pt>
    <dgm:pt modelId="{30BADB86-1BD0-1644-BB1E-CF8612C9E5EE}" type="sibTrans" cxnId="{7F893734-197C-0A49-8790-DD351DF8E2EE}">
      <dgm:prSet/>
      <dgm:spPr/>
      <dgm:t>
        <a:bodyPr/>
        <a:lstStyle/>
        <a:p>
          <a:endParaRPr lang="en-US"/>
        </a:p>
      </dgm:t>
    </dgm:pt>
    <dgm:pt modelId="{72F1CE0E-367A-2948-B283-FF75B70C8EE3}" type="pres">
      <dgm:prSet presAssocID="{23D41A73-EAD4-FD43-87AD-4CF9441A1643}" presName="rootnode" presStyleCnt="0">
        <dgm:presLayoutVars>
          <dgm:chMax/>
          <dgm:chPref/>
          <dgm:dir/>
          <dgm:animLvl val="lvl"/>
        </dgm:presLayoutVars>
      </dgm:prSet>
      <dgm:spPr/>
    </dgm:pt>
    <dgm:pt modelId="{AD4ECC66-13B4-DD40-8A24-32836A4C59F0}" type="pres">
      <dgm:prSet presAssocID="{5E1079BE-86C7-D844-98D7-9B0A3BCEAE42}" presName="composite" presStyleCnt="0"/>
      <dgm:spPr/>
    </dgm:pt>
    <dgm:pt modelId="{B53CEEBB-FA03-2D48-86FB-197D7D3AE5B9}" type="pres">
      <dgm:prSet presAssocID="{5E1079BE-86C7-D844-98D7-9B0A3BCEAE42}" presName="LShape" presStyleLbl="alignNode1" presStyleIdx="0" presStyleCnt="9"/>
      <dgm:spPr>
        <a:solidFill>
          <a:srgbClr val="002060"/>
        </a:solidFill>
        <a:ln>
          <a:noFill/>
        </a:ln>
      </dgm:spPr>
    </dgm:pt>
    <dgm:pt modelId="{A1FE66C1-7C03-6541-AD9A-36F0299A8968}" type="pres">
      <dgm:prSet presAssocID="{5E1079BE-86C7-D844-98D7-9B0A3BCEAE42}" presName="ParentText" presStyleLbl="revTx" presStyleIdx="0" presStyleCnt="5">
        <dgm:presLayoutVars>
          <dgm:chMax val="0"/>
          <dgm:chPref val="0"/>
          <dgm:bulletEnabled val="1"/>
        </dgm:presLayoutVars>
      </dgm:prSet>
      <dgm:spPr/>
    </dgm:pt>
    <dgm:pt modelId="{092CB059-4F50-E946-9CE2-489864B42099}" type="pres">
      <dgm:prSet presAssocID="{5E1079BE-86C7-D844-98D7-9B0A3BCEAE42}" presName="Triangle" presStyleLbl="alignNode1" presStyleIdx="1" presStyleCnt="9"/>
      <dgm:spPr/>
    </dgm:pt>
    <dgm:pt modelId="{AB04A2C8-99A0-BD4C-A362-769272BF202F}" type="pres">
      <dgm:prSet presAssocID="{5FB32644-C643-8C43-A2E8-B0313882BB7F}" presName="sibTrans" presStyleCnt="0"/>
      <dgm:spPr/>
    </dgm:pt>
    <dgm:pt modelId="{DFC81C43-F2BD-A249-BFD0-16711BD65CF3}" type="pres">
      <dgm:prSet presAssocID="{5FB32644-C643-8C43-A2E8-B0313882BB7F}" presName="space" presStyleCnt="0"/>
      <dgm:spPr/>
    </dgm:pt>
    <dgm:pt modelId="{7B53AD77-683C-4144-941E-ECEC34BAA0C6}" type="pres">
      <dgm:prSet presAssocID="{5524B3B5-29E6-7B4B-96B1-BAE147434B26}" presName="composite" presStyleCnt="0"/>
      <dgm:spPr/>
    </dgm:pt>
    <dgm:pt modelId="{8151AE36-DA6A-B249-A9F6-596A5EA6BE8E}" type="pres">
      <dgm:prSet presAssocID="{5524B3B5-29E6-7B4B-96B1-BAE147434B26}" presName="LShape" presStyleLbl="alignNode1" presStyleIdx="2" presStyleCnt="9"/>
      <dgm:spPr>
        <a:solidFill>
          <a:srgbClr val="002060"/>
        </a:solidFill>
        <a:ln>
          <a:noFill/>
        </a:ln>
      </dgm:spPr>
    </dgm:pt>
    <dgm:pt modelId="{E8F2581A-4FB9-6148-BBE5-9A38D7C40CC1}" type="pres">
      <dgm:prSet presAssocID="{5524B3B5-29E6-7B4B-96B1-BAE147434B26}" presName="ParentText" presStyleLbl="revTx" presStyleIdx="1" presStyleCnt="5">
        <dgm:presLayoutVars>
          <dgm:chMax val="0"/>
          <dgm:chPref val="0"/>
          <dgm:bulletEnabled val="1"/>
        </dgm:presLayoutVars>
      </dgm:prSet>
      <dgm:spPr/>
    </dgm:pt>
    <dgm:pt modelId="{6231CC40-52FD-8044-9487-848C71C573B9}" type="pres">
      <dgm:prSet presAssocID="{5524B3B5-29E6-7B4B-96B1-BAE147434B26}" presName="Triangle" presStyleLbl="alignNode1" presStyleIdx="3" presStyleCnt="9"/>
      <dgm:spPr/>
    </dgm:pt>
    <dgm:pt modelId="{396F49F9-3769-A145-AF17-97ADABDAF12E}" type="pres">
      <dgm:prSet presAssocID="{E28A994F-8926-E44C-911F-0E50DC78AC1F}" presName="sibTrans" presStyleCnt="0"/>
      <dgm:spPr/>
    </dgm:pt>
    <dgm:pt modelId="{2BE116FA-390C-CC4D-BE85-41EC4AADB80E}" type="pres">
      <dgm:prSet presAssocID="{E28A994F-8926-E44C-911F-0E50DC78AC1F}" presName="space" presStyleCnt="0"/>
      <dgm:spPr/>
    </dgm:pt>
    <dgm:pt modelId="{FA0298F0-F52A-664A-AEBF-60F44A7FC9FC}" type="pres">
      <dgm:prSet presAssocID="{B63944A1-068D-374C-B283-F2A9453D89A0}" presName="composite" presStyleCnt="0"/>
      <dgm:spPr/>
    </dgm:pt>
    <dgm:pt modelId="{A8DD0A10-BB8E-3741-B988-C316CBB2715E}" type="pres">
      <dgm:prSet presAssocID="{B63944A1-068D-374C-B283-F2A9453D89A0}" presName="LShape" presStyleLbl="alignNode1" presStyleIdx="4" presStyleCnt="9"/>
      <dgm:spPr>
        <a:solidFill>
          <a:srgbClr val="002060"/>
        </a:solidFill>
        <a:ln>
          <a:noFill/>
        </a:ln>
      </dgm:spPr>
    </dgm:pt>
    <dgm:pt modelId="{4CC6A827-9FAD-354C-8889-E57947E772E3}" type="pres">
      <dgm:prSet presAssocID="{B63944A1-068D-374C-B283-F2A9453D89A0}" presName="ParentText" presStyleLbl="revTx" presStyleIdx="2" presStyleCnt="5">
        <dgm:presLayoutVars>
          <dgm:chMax val="0"/>
          <dgm:chPref val="0"/>
          <dgm:bulletEnabled val="1"/>
        </dgm:presLayoutVars>
      </dgm:prSet>
      <dgm:spPr/>
    </dgm:pt>
    <dgm:pt modelId="{DB880F77-AB60-E643-8D39-1A997A7C53C1}" type="pres">
      <dgm:prSet presAssocID="{B63944A1-068D-374C-B283-F2A9453D89A0}" presName="Triangle" presStyleLbl="alignNode1" presStyleIdx="5" presStyleCnt="9"/>
      <dgm:spPr/>
    </dgm:pt>
    <dgm:pt modelId="{373D26B2-231B-E048-AED3-20C12EB8EC7E}" type="pres">
      <dgm:prSet presAssocID="{6FC65A12-DA06-0342-A981-18B1B6BA6139}" presName="sibTrans" presStyleCnt="0"/>
      <dgm:spPr/>
    </dgm:pt>
    <dgm:pt modelId="{C4128FA9-2F50-E24B-8DEF-89A487A79FA3}" type="pres">
      <dgm:prSet presAssocID="{6FC65A12-DA06-0342-A981-18B1B6BA6139}" presName="space" presStyleCnt="0"/>
      <dgm:spPr/>
    </dgm:pt>
    <dgm:pt modelId="{D014E94C-D5D0-594F-814B-0B5A9624B807}" type="pres">
      <dgm:prSet presAssocID="{5427D310-3A5C-3141-A1CE-83B910CA8446}" presName="composite" presStyleCnt="0"/>
      <dgm:spPr/>
    </dgm:pt>
    <dgm:pt modelId="{5851ED4B-E612-E64C-9C26-2FC7AF516FC6}" type="pres">
      <dgm:prSet presAssocID="{5427D310-3A5C-3141-A1CE-83B910CA8446}" presName="LShape" presStyleLbl="alignNode1" presStyleIdx="6" presStyleCnt="9"/>
      <dgm:spPr>
        <a:solidFill>
          <a:srgbClr val="002060"/>
        </a:solidFill>
        <a:ln>
          <a:noFill/>
        </a:ln>
      </dgm:spPr>
    </dgm:pt>
    <dgm:pt modelId="{A8E7BEDC-4FBC-3644-848D-09FE8B3BA4C4}" type="pres">
      <dgm:prSet presAssocID="{5427D310-3A5C-3141-A1CE-83B910CA8446}" presName="ParentText" presStyleLbl="revTx" presStyleIdx="3" presStyleCnt="5">
        <dgm:presLayoutVars>
          <dgm:chMax val="0"/>
          <dgm:chPref val="0"/>
          <dgm:bulletEnabled val="1"/>
        </dgm:presLayoutVars>
      </dgm:prSet>
      <dgm:spPr/>
    </dgm:pt>
    <dgm:pt modelId="{F63663BC-D401-DD4E-B059-F133D96F1F77}" type="pres">
      <dgm:prSet presAssocID="{5427D310-3A5C-3141-A1CE-83B910CA8446}" presName="Triangle" presStyleLbl="alignNode1" presStyleIdx="7" presStyleCnt="9"/>
      <dgm:spPr/>
    </dgm:pt>
    <dgm:pt modelId="{333C09E0-4491-EE43-B893-3B9C8498D408}" type="pres">
      <dgm:prSet presAssocID="{84AF64A3-52E5-5C40-BFE3-CD7D848D83F0}" presName="sibTrans" presStyleCnt="0"/>
      <dgm:spPr/>
    </dgm:pt>
    <dgm:pt modelId="{11A5D374-3F83-264E-A012-873E47E6C04B}" type="pres">
      <dgm:prSet presAssocID="{84AF64A3-52E5-5C40-BFE3-CD7D848D83F0}" presName="space" presStyleCnt="0"/>
      <dgm:spPr/>
    </dgm:pt>
    <dgm:pt modelId="{2A8CA20D-9EBC-A54B-B549-493BEBC90DDB}" type="pres">
      <dgm:prSet presAssocID="{8E825938-26A2-7A43-BD23-FC99F91E11DE}" presName="composite" presStyleCnt="0"/>
      <dgm:spPr/>
    </dgm:pt>
    <dgm:pt modelId="{4CE44DAB-277C-C34B-9370-64EADE1DAAD8}" type="pres">
      <dgm:prSet presAssocID="{8E825938-26A2-7A43-BD23-FC99F91E11DE}" presName="LShape" presStyleLbl="alignNode1" presStyleIdx="8" presStyleCnt="9"/>
      <dgm:spPr>
        <a:solidFill>
          <a:srgbClr val="002060"/>
        </a:solidFill>
        <a:ln>
          <a:noFill/>
        </a:ln>
      </dgm:spPr>
    </dgm:pt>
    <dgm:pt modelId="{F001982F-3177-2D4D-8931-07B8C3580678}" type="pres">
      <dgm:prSet presAssocID="{8E825938-26A2-7A43-BD23-FC99F91E11DE}" presName="ParentText" presStyleLbl="revTx" presStyleIdx="4" presStyleCnt="5">
        <dgm:presLayoutVars>
          <dgm:chMax val="0"/>
          <dgm:chPref val="0"/>
          <dgm:bulletEnabled val="1"/>
        </dgm:presLayoutVars>
      </dgm:prSet>
      <dgm:spPr/>
    </dgm:pt>
  </dgm:ptLst>
  <dgm:cxnLst>
    <dgm:cxn modelId="{E4EFD61B-1325-A847-93BD-8B3852D6F769}" type="presOf" srcId="{23D41A73-EAD4-FD43-87AD-4CF9441A1643}" destId="{72F1CE0E-367A-2948-B283-FF75B70C8EE3}" srcOrd="0" destOrd="0" presId="urn:microsoft.com/office/officeart/2009/3/layout/StepUpProcess"/>
    <dgm:cxn modelId="{410B4D1C-39A4-FA40-A071-44CB682D9D72}" type="presOf" srcId="{B63944A1-068D-374C-B283-F2A9453D89A0}" destId="{4CC6A827-9FAD-354C-8889-E57947E772E3}" srcOrd="0" destOrd="0" presId="urn:microsoft.com/office/officeart/2009/3/layout/StepUpProcess"/>
    <dgm:cxn modelId="{5817D725-D207-BC48-BA29-DD80DCA56C99}" type="presOf" srcId="{5427D310-3A5C-3141-A1CE-83B910CA8446}" destId="{A8E7BEDC-4FBC-3644-848D-09FE8B3BA4C4}" srcOrd="0" destOrd="0" presId="urn:microsoft.com/office/officeart/2009/3/layout/StepUpProcess"/>
    <dgm:cxn modelId="{0C246C28-E69D-4544-99DD-8DE2CFC43DA0}" srcId="{23D41A73-EAD4-FD43-87AD-4CF9441A1643}" destId="{5E1079BE-86C7-D844-98D7-9B0A3BCEAE42}" srcOrd="0" destOrd="0" parTransId="{AE3694E1-2518-BE42-8C96-90B399A0079F}" sibTransId="{5FB32644-C643-8C43-A2E8-B0313882BB7F}"/>
    <dgm:cxn modelId="{7F893734-197C-0A49-8790-DD351DF8E2EE}" srcId="{23D41A73-EAD4-FD43-87AD-4CF9441A1643}" destId="{8E825938-26A2-7A43-BD23-FC99F91E11DE}" srcOrd="4" destOrd="0" parTransId="{9BF5E6B1-0459-574C-98BB-2EBA9CC0C336}" sibTransId="{30BADB86-1BD0-1644-BB1E-CF8612C9E5EE}"/>
    <dgm:cxn modelId="{A3F0FC8C-1C0A-9140-84AA-D303B45725D6}" type="presOf" srcId="{5524B3B5-29E6-7B4B-96B1-BAE147434B26}" destId="{E8F2581A-4FB9-6148-BBE5-9A38D7C40CC1}" srcOrd="0" destOrd="0" presId="urn:microsoft.com/office/officeart/2009/3/layout/StepUpProcess"/>
    <dgm:cxn modelId="{4E70FC93-35A1-464F-A1EE-2F27D46E7349}" srcId="{23D41A73-EAD4-FD43-87AD-4CF9441A1643}" destId="{B63944A1-068D-374C-B283-F2A9453D89A0}" srcOrd="2" destOrd="0" parTransId="{219FD3B1-9AF3-0042-B64D-7495554E5381}" sibTransId="{6FC65A12-DA06-0342-A981-18B1B6BA6139}"/>
    <dgm:cxn modelId="{8A38BCBA-21ED-F643-9281-23B03DFAD324}" srcId="{23D41A73-EAD4-FD43-87AD-4CF9441A1643}" destId="{5427D310-3A5C-3141-A1CE-83B910CA8446}" srcOrd="3" destOrd="0" parTransId="{857E484D-70D0-F340-93FA-BE6CBC349612}" sibTransId="{84AF64A3-52E5-5C40-BFE3-CD7D848D83F0}"/>
    <dgm:cxn modelId="{F3A8F7D3-B87C-5E4D-8E51-31A95C158E0C}" type="presOf" srcId="{5E1079BE-86C7-D844-98D7-9B0A3BCEAE42}" destId="{A1FE66C1-7C03-6541-AD9A-36F0299A8968}" srcOrd="0" destOrd="0" presId="urn:microsoft.com/office/officeart/2009/3/layout/StepUpProcess"/>
    <dgm:cxn modelId="{AA5669ED-0574-8F4C-8200-1CB9C48E3583}" type="presOf" srcId="{8E825938-26A2-7A43-BD23-FC99F91E11DE}" destId="{F001982F-3177-2D4D-8931-07B8C3580678}" srcOrd="0" destOrd="0" presId="urn:microsoft.com/office/officeart/2009/3/layout/StepUpProcess"/>
    <dgm:cxn modelId="{EF298BF5-9AFD-1044-AB1E-59BAF868184F}" srcId="{23D41A73-EAD4-FD43-87AD-4CF9441A1643}" destId="{5524B3B5-29E6-7B4B-96B1-BAE147434B26}" srcOrd="1" destOrd="0" parTransId="{4FCDC62B-16A3-2C40-9E2C-2A91052D1623}" sibTransId="{E28A994F-8926-E44C-911F-0E50DC78AC1F}"/>
    <dgm:cxn modelId="{BE92ED32-701A-3046-9444-FC2A747436A0}" type="presParOf" srcId="{72F1CE0E-367A-2948-B283-FF75B70C8EE3}" destId="{AD4ECC66-13B4-DD40-8A24-32836A4C59F0}" srcOrd="0" destOrd="0" presId="urn:microsoft.com/office/officeart/2009/3/layout/StepUpProcess"/>
    <dgm:cxn modelId="{BF7B1744-2AAA-BB4A-B6E9-172AA2F51F7B}" type="presParOf" srcId="{AD4ECC66-13B4-DD40-8A24-32836A4C59F0}" destId="{B53CEEBB-FA03-2D48-86FB-197D7D3AE5B9}" srcOrd="0" destOrd="0" presId="urn:microsoft.com/office/officeart/2009/3/layout/StepUpProcess"/>
    <dgm:cxn modelId="{57F3D75F-7F64-6F47-85FB-AC37886FE857}" type="presParOf" srcId="{AD4ECC66-13B4-DD40-8A24-32836A4C59F0}" destId="{A1FE66C1-7C03-6541-AD9A-36F0299A8968}" srcOrd="1" destOrd="0" presId="urn:microsoft.com/office/officeart/2009/3/layout/StepUpProcess"/>
    <dgm:cxn modelId="{FC1F2283-F006-F045-953C-EB65083CBC40}" type="presParOf" srcId="{AD4ECC66-13B4-DD40-8A24-32836A4C59F0}" destId="{092CB059-4F50-E946-9CE2-489864B42099}" srcOrd="2" destOrd="0" presId="urn:microsoft.com/office/officeart/2009/3/layout/StepUpProcess"/>
    <dgm:cxn modelId="{00578CCB-FDBA-2341-A2D6-8CE843CD36DD}" type="presParOf" srcId="{72F1CE0E-367A-2948-B283-FF75B70C8EE3}" destId="{AB04A2C8-99A0-BD4C-A362-769272BF202F}" srcOrd="1" destOrd="0" presId="urn:microsoft.com/office/officeart/2009/3/layout/StepUpProcess"/>
    <dgm:cxn modelId="{1A955B67-FE66-6A46-8EC0-B2D971FCD7D6}" type="presParOf" srcId="{AB04A2C8-99A0-BD4C-A362-769272BF202F}" destId="{DFC81C43-F2BD-A249-BFD0-16711BD65CF3}" srcOrd="0" destOrd="0" presId="urn:microsoft.com/office/officeart/2009/3/layout/StepUpProcess"/>
    <dgm:cxn modelId="{417B37D9-79B9-8247-BAF1-CF3EBA44FCD2}" type="presParOf" srcId="{72F1CE0E-367A-2948-B283-FF75B70C8EE3}" destId="{7B53AD77-683C-4144-941E-ECEC34BAA0C6}" srcOrd="2" destOrd="0" presId="urn:microsoft.com/office/officeart/2009/3/layout/StepUpProcess"/>
    <dgm:cxn modelId="{A66DFA6C-65FE-6E4D-9E29-5636CF032946}" type="presParOf" srcId="{7B53AD77-683C-4144-941E-ECEC34BAA0C6}" destId="{8151AE36-DA6A-B249-A9F6-596A5EA6BE8E}" srcOrd="0" destOrd="0" presId="urn:microsoft.com/office/officeart/2009/3/layout/StepUpProcess"/>
    <dgm:cxn modelId="{A60609E6-8082-A040-865D-DFB11E6D7763}" type="presParOf" srcId="{7B53AD77-683C-4144-941E-ECEC34BAA0C6}" destId="{E8F2581A-4FB9-6148-BBE5-9A38D7C40CC1}" srcOrd="1" destOrd="0" presId="urn:microsoft.com/office/officeart/2009/3/layout/StepUpProcess"/>
    <dgm:cxn modelId="{848A1876-F157-3A4E-BF5A-39F5C3DC13EA}" type="presParOf" srcId="{7B53AD77-683C-4144-941E-ECEC34BAA0C6}" destId="{6231CC40-52FD-8044-9487-848C71C573B9}" srcOrd="2" destOrd="0" presId="urn:microsoft.com/office/officeart/2009/3/layout/StepUpProcess"/>
    <dgm:cxn modelId="{24441F86-0CA4-DC40-BE63-A96AFBCD2043}" type="presParOf" srcId="{72F1CE0E-367A-2948-B283-FF75B70C8EE3}" destId="{396F49F9-3769-A145-AF17-97ADABDAF12E}" srcOrd="3" destOrd="0" presId="urn:microsoft.com/office/officeart/2009/3/layout/StepUpProcess"/>
    <dgm:cxn modelId="{05E9B4E2-6EAE-524C-B6B8-B109B12B32C0}" type="presParOf" srcId="{396F49F9-3769-A145-AF17-97ADABDAF12E}" destId="{2BE116FA-390C-CC4D-BE85-41EC4AADB80E}" srcOrd="0" destOrd="0" presId="urn:microsoft.com/office/officeart/2009/3/layout/StepUpProcess"/>
    <dgm:cxn modelId="{0AFB17F0-B3C9-4B43-AD37-143D250EE02D}" type="presParOf" srcId="{72F1CE0E-367A-2948-B283-FF75B70C8EE3}" destId="{FA0298F0-F52A-664A-AEBF-60F44A7FC9FC}" srcOrd="4" destOrd="0" presId="urn:microsoft.com/office/officeart/2009/3/layout/StepUpProcess"/>
    <dgm:cxn modelId="{C39940C2-9286-C441-A3B8-AFD5646B22E7}" type="presParOf" srcId="{FA0298F0-F52A-664A-AEBF-60F44A7FC9FC}" destId="{A8DD0A10-BB8E-3741-B988-C316CBB2715E}" srcOrd="0" destOrd="0" presId="urn:microsoft.com/office/officeart/2009/3/layout/StepUpProcess"/>
    <dgm:cxn modelId="{9B87DCD8-B8CA-C148-8745-A6FE364ABDB7}" type="presParOf" srcId="{FA0298F0-F52A-664A-AEBF-60F44A7FC9FC}" destId="{4CC6A827-9FAD-354C-8889-E57947E772E3}" srcOrd="1" destOrd="0" presId="urn:microsoft.com/office/officeart/2009/3/layout/StepUpProcess"/>
    <dgm:cxn modelId="{12A97DF4-9ECF-1A41-8A1F-39B0B8534689}" type="presParOf" srcId="{FA0298F0-F52A-664A-AEBF-60F44A7FC9FC}" destId="{DB880F77-AB60-E643-8D39-1A997A7C53C1}" srcOrd="2" destOrd="0" presId="urn:microsoft.com/office/officeart/2009/3/layout/StepUpProcess"/>
    <dgm:cxn modelId="{5FDC509A-DB6F-884B-8113-21AF27AA93CC}" type="presParOf" srcId="{72F1CE0E-367A-2948-B283-FF75B70C8EE3}" destId="{373D26B2-231B-E048-AED3-20C12EB8EC7E}" srcOrd="5" destOrd="0" presId="urn:microsoft.com/office/officeart/2009/3/layout/StepUpProcess"/>
    <dgm:cxn modelId="{8CD1649C-AF5F-7A45-869B-A5A5B5799925}" type="presParOf" srcId="{373D26B2-231B-E048-AED3-20C12EB8EC7E}" destId="{C4128FA9-2F50-E24B-8DEF-89A487A79FA3}" srcOrd="0" destOrd="0" presId="urn:microsoft.com/office/officeart/2009/3/layout/StepUpProcess"/>
    <dgm:cxn modelId="{D15F6C70-E09F-8C4C-9DB2-C6C848492E6D}" type="presParOf" srcId="{72F1CE0E-367A-2948-B283-FF75B70C8EE3}" destId="{D014E94C-D5D0-594F-814B-0B5A9624B807}" srcOrd="6" destOrd="0" presId="urn:microsoft.com/office/officeart/2009/3/layout/StepUpProcess"/>
    <dgm:cxn modelId="{D2EE5A7B-09C1-DC4E-A4BD-64BB5F9197E6}" type="presParOf" srcId="{D014E94C-D5D0-594F-814B-0B5A9624B807}" destId="{5851ED4B-E612-E64C-9C26-2FC7AF516FC6}" srcOrd="0" destOrd="0" presId="urn:microsoft.com/office/officeart/2009/3/layout/StepUpProcess"/>
    <dgm:cxn modelId="{83B49E2F-71D3-3545-AC5D-6EFC5B64539F}" type="presParOf" srcId="{D014E94C-D5D0-594F-814B-0B5A9624B807}" destId="{A8E7BEDC-4FBC-3644-848D-09FE8B3BA4C4}" srcOrd="1" destOrd="0" presId="urn:microsoft.com/office/officeart/2009/3/layout/StepUpProcess"/>
    <dgm:cxn modelId="{4B0395C5-C98E-064F-B49D-C04BD8C32881}" type="presParOf" srcId="{D014E94C-D5D0-594F-814B-0B5A9624B807}" destId="{F63663BC-D401-DD4E-B059-F133D96F1F77}" srcOrd="2" destOrd="0" presId="urn:microsoft.com/office/officeart/2009/3/layout/StepUpProcess"/>
    <dgm:cxn modelId="{2F404DC1-2B54-7744-A017-EE6DBB0D518C}" type="presParOf" srcId="{72F1CE0E-367A-2948-B283-FF75B70C8EE3}" destId="{333C09E0-4491-EE43-B893-3B9C8498D408}" srcOrd="7" destOrd="0" presId="urn:microsoft.com/office/officeart/2009/3/layout/StepUpProcess"/>
    <dgm:cxn modelId="{9A6F9B94-FF11-8A41-82B0-AE0654412BF6}" type="presParOf" srcId="{333C09E0-4491-EE43-B893-3B9C8498D408}" destId="{11A5D374-3F83-264E-A012-873E47E6C04B}" srcOrd="0" destOrd="0" presId="urn:microsoft.com/office/officeart/2009/3/layout/StepUpProcess"/>
    <dgm:cxn modelId="{F900B8CC-1146-4B45-893E-439CD49847F5}" type="presParOf" srcId="{72F1CE0E-367A-2948-B283-FF75B70C8EE3}" destId="{2A8CA20D-9EBC-A54B-B549-493BEBC90DDB}" srcOrd="8" destOrd="0" presId="urn:microsoft.com/office/officeart/2009/3/layout/StepUpProcess"/>
    <dgm:cxn modelId="{22412AEE-B368-FA4B-816E-58FA6C1805B8}" type="presParOf" srcId="{2A8CA20D-9EBC-A54B-B549-493BEBC90DDB}" destId="{4CE44DAB-277C-C34B-9370-64EADE1DAAD8}" srcOrd="0" destOrd="0" presId="urn:microsoft.com/office/officeart/2009/3/layout/StepUpProcess"/>
    <dgm:cxn modelId="{5F799988-2E9E-3742-B7DB-EEC19EA6F1E6}" type="presParOf" srcId="{2A8CA20D-9EBC-A54B-B549-493BEBC90DDB}" destId="{F001982F-3177-2D4D-8931-07B8C3580678}"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13BCD1-5C63-7443-AB0F-0092E3C9057A}" type="doc">
      <dgm:prSet loTypeId="urn:microsoft.com/office/officeart/2005/8/layout/process1" loCatId="matrix" qsTypeId="urn:microsoft.com/office/officeart/2005/8/quickstyle/simple1" qsCatId="simple" csTypeId="urn:microsoft.com/office/officeart/2005/8/colors/accent5_2" csCatId="accent5"/>
      <dgm:spPr/>
      <dgm:t>
        <a:bodyPr/>
        <a:lstStyle/>
        <a:p>
          <a:endParaRPr lang="en-US"/>
        </a:p>
      </dgm:t>
    </dgm:pt>
    <dgm:pt modelId="{D96A819B-4777-824A-BB80-DA80B3F30F63}">
      <dgm:prSet/>
      <dgm:spPr/>
      <dgm:t>
        <a:bodyPr/>
        <a:lstStyle/>
        <a:p>
          <a:r>
            <a:rPr lang="en-US" b="1"/>
            <a:t>Previous Gens – leave life at door</a:t>
          </a:r>
        </a:p>
      </dgm:t>
    </dgm:pt>
    <dgm:pt modelId="{6DC9238B-226A-8545-9D99-06B58FECC4AA}" type="parTrans" cxnId="{EE3CAE1D-6113-5F47-A0B6-CCDC21C907E2}">
      <dgm:prSet/>
      <dgm:spPr/>
      <dgm:t>
        <a:bodyPr/>
        <a:lstStyle/>
        <a:p>
          <a:endParaRPr lang="en-US" b="1"/>
        </a:p>
      </dgm:t>
    </dgm:pt>
    <dgm:pt modelId="{BFFF3122-9503-B145-B5DC-AE4E080A459F}" type="sibTrans" cxnId="{EE3CAE1D-6113-5F47-A0B6-CCDC21C907E2}">
      <dgm:prSet/>
      <dgm:spPr/>
      <dgm:t>
        <a:bodyPr/>
        <a:lstStyle/>
        <a:p>
          <a:endParaRPr lang="en-US" b="1"/>
        </a:p>
      </dgm:t>
    </dgm:pt>
    <dgm:pt modelId="{A074F604-8C41-4842-B7F0-3CA5D47C9EE6}">
      <dgm:prSet/>
      <dgm:spPr/>
      <dgm:t>
        <a:bodyPr/>
        <a:lstStyle/>
        <a:p>
          <a:r>
            <a:rPr lang="en-US" b="1"/>
            <a:t>Gen Z – sees more blended life</a:t>
          </a:r>
        </a:p>
      </dgm:t>
    </dgm:pt>
    <dgm:pt modelId="{F0FFC7F4-8572-9942-9B07-AED13ACB79CE}" type="parTrans" cxnId="{A5CD0AC6-FB15-E244-B756-99F91CF59D9D}">
      <dgm:prSet/>
      <dgm:spPr/>
      <dgm:t>
        <a:bodyPr/>
        <a:lstStyle/>
        <a:p>
          <a:endParaRPr lang="en-US" b="1"/>
        </a:p>
      </dgm:t>
    </dgm:pt>
    <dgm:pt modelId="{4083654E-FEB9-BF4D-90A3-168A7258F971}" type="sibTrans" cxnId="{A5CD0AC6-FB15-E244-B756-99F91CF59D9D}">
      <dgm:prSet/>
      <dgm:spPr/>
      <dgm:t>
        <a:bodyPr/>
        <a:lstStyle/>
        <a:p>
          <a:endParaRPr lang="en-US" b="1"/>
        </a:p>
      </dgm:t>
    </dgm:pt>
    <dgm:pt modelId="{D9E2BACE-F18C-B741-879D-F5D3E3362B89}">
      <dgm:prSet/>
      <dgm:spPr/>
      <dgm:t>
        <a:bodyPr/>
        <a:lstStyle/>
        <a:p>
          <a:r>
            <a:rPr lang="en-US" b="1"/>
            <a:t>Allow talk about stress / anxiety</a:t>
          </a:r>
        </a:p>
      </dgm:t>
    </dgm:pt>
    <dgm:pt modelId="{2B5134CD-2D00-A94F-A673-2B9546BEC0C9}" type="parTrans" cxnId="{AA8E238A-A938-6D48-9E20-340B2FF66076}">
      <dgm:prSet/>
      <dgm:spPr/>
      <dgm:t>
        <a:bodyPr/>
        <a:lstStyle/>
        <a:p>
          <a:endParaRPr lang="en-US" b="1"/>
        </a:p>
      </dgm:t>
    </dgm:pt>
    <dgm:pt modelId="{6AEBD39D-E369-944B-9FC9-8A8392E5F2A4}" type="sibTrans" cxnId="{AA8E238A-A938-6D48-9E20-340B2FF66076}">
      <dgm:prSet/>
      <dgm:spPr/>
      <dgm:t>
        <a:bodyPr/>
        <a:lstStyle/>
        <a:p>
          <a:endParaRPr lang="en-US" b="1"/>
        </a:p>
      </dgm:t>
    </dgm:pt>
    <dgm:pt modelId="{5A59989B-F7A4-FF48-9758-B99166E58902}">
      <dgm:prSet/>
      <dgm:spPr/>
      <dgm:t>
        <a:bodyPr/>
        <a:lstStyle/>
        <a:p>
          <a:r>
            <a:rPr lang="en-US" b="1"/>
            <a:t>Provide mental resources to help</a:t>
          </a:r>
        </a:p>
      </dgm:t>
    </dgm:pt>
    <dgm:pt modelId="{8AEE3D2D-E7C4-9040-AEF6-EEF974B4D532}" type="parTrans" cxnId="{A61BEA4A-5B00-1441-A416-68602C8EE0D3}">
      <dgm:prSet/>
      <dgm:spPr/>
      <dgm:t>
        <a:bodyPr/>
        <a:lstStyle/>
        <a:p>
          <a:endParaRPr lang="en-US" b="1"/>
        </a:p>
      </dgm:t>
    </dgm:pt>
    <dgm:pt modelId="{FEC74297-FBA3-0444-9A6E-43B54564582C}" type="sibTrans" cxnId="{A61BEA4A-5B00-1441-A416-68602C8EE0D3}">
      <dgm:prSet/>
      <dgm:spPr/>
      <dgm:t>
        <a:bodyPr/>
        <a:lstStyle/>
        <a:p>
          <a:endParaRPr lang="en-US" b="1"/>
        </a:p>
      </dgm:t>
    </dgm:pt>
    <dgm:pt modelId="{D56E34E1-51DF-164A-B1CC-F137DE784654}" type="pres">
      <dgm:prSet presAssocID="{EE13BCD1-5C63-7443-AB0F-0092E3C9057A}" presName="Name0" presStyleCnt="0">
        <dgm:presLayoutVars>
          <dgm:dir/>
          <dgm:resizeHandles val="exact"/>
        </dgm:presLayoutVars>
      </dgm:prSet>
      <dgm:spPr/>
    </dgm:pt>
    <dgm:pt modelId="{552E260B-BEFE-D54F-BB1F-58E7B9C6BA97}" type="pres">
      <dgm:prSet presAssocID="{D96A819B-4777-824A-BB80-DA80B3F30F63}" presName="node" presStyleLbl="node1" presStyleIdx="0" presStyleCnt="4">
        <dgm:presLayoutVars>
          <dgm:bulletEnabled val="1"/>
        </dgm:presLayoutVars>
      </dgm:prSet>
      <dgm:spPr/>
    </dgm:pt>
    <dgm:pt modelId="{3C8232B6-4ADC-194C-B2FF-FC9DCA3B3C48}" type="pres">
      <dgm:prSet presAssocID="{BFFF3122-9503-B145-B5DC-AE4E080A459F}" presName="sibTrans" presStyleLbl="sibTrans2D1" presStyleIdx="0" presStyleCnt="3"/>
      <dgm:spPr/>
    </dgm:pt>
    <dgm:pt modelId="{67B0F345-DDCA-0E4C-BB78-08EA92D77E22}" type="pres">
      <dgm:prSet presAssocID="{BFFF3122-9503-B145-B5DC-AE4E080A459F}" presName="connectorText" presStyleLbl="sibTrans2D1" presStyleIdx="0" presStyleCnt="3"/>
      <dgm:spPr/>
    </dgm:pt>
    <dgm:pt modelId="{A8084E73-5F42-1843-BB43-D47F22C567E1}" type="pres">
      <dgm:prSet presAssocID="{A074F604-8C41-4842-B7F0-3CA5D47C9EE6}" presName="node" presStyleLbl="node1" presStyleIdx="1" presStyleCnt="4">
        <dgm:presLayoutVars>
          <dgm:bulletEnabled val="1"/>
        </dgm:presLayoutVars>
      </dgm:prSet>
      <dgm:spPr/>
    </dgm:pt>
    <dgm:pt modelId="{AE4F5D10-A8CE-F940-AB12-316490A99523}" type="pres">
      <dgm:prSet presAssocID="{4083654E-FEB9-BF4D-90A3-168A7258F971}" presName="sibTrans" presStyleLbl="sibTrans2D1" presStyleIdx="1" presStyleCnt="3"/>
      <dgm:spPr/>
    </dgm:pt>
    <dgm:pt modelId="{EE4AC320-40C8-344B-B268-55A00238B337}" type="pres">
      <dgm:prSet presAssocID="{4083654E-FEB9-BF4D-90A3-168A7258F971}" presName="connectorText" presStyleLbl="sibTrans2D1" presStyleIdx="1" presStyleCnt="3"/>
      <dgm:spPr/>
    </dgm:pt>
    <dgm:pt modelId="{2029ABEA-BED9-9D4B-8961-55592CCF7074}" type="pres">
      <dgm:prSet presAssocID="{D9E2BACE-F18C-B741-879D-F5D3E3362B89}" presName="node" presStyleLbl="node1" presStyleIdx="2" presStyleCnt="4">
        <dgm:presLayoutVars>
          <dgm:bulletEnabled val="1"/>
        </dgm:presLayoutVars>
      </dgm:prSet>
      <dgm:spPr/>
    </dgm:pt>
    <dgm:pt modelId="{66F4428E-9E61-2449-A24D-C3D7EB8AC9A1}" type="pres">
      <dgm:prSet presAssocID="{6AEBD39D-E369-944B-9FC9-8A8392E5F2A4}" presName="sibTrans" presStyleLbl="sibTrans2D1" presStyleIdx="2" presStyleCnt="3"/>
      <dgm:spPr/>
    </dgm:pt>
    <dgm:pt modelId="{1EB96E59-B317-594B-82D3-83E60191B52A}" type="pres">
      <dgm:prSet presAssocID="{6AEBD39D-E369-944B-9FC9-8A8392E5F2A4}" presName="connectorText" presStyleLbl="sibTrans2D1" presStyleIdx="2" presStyleCnt="3"/>
      <dgm:spPr/>
    </dgm:pt>
    <dgm:pt modelId="{E838AD67-01DE-3248-9857-638978CDD451}" type="pres">
      <dgm:prSet presAssocID="{5A59989B-F7A4-FF48-9758-B99166E58902}" presName="node" presStyleLbl="node1" presStyleIdx="3" presStyleCnt="4">
        <dgm:presLayoutVars>
          <dgm:bulletEnabled val="1"/>
        </dgm:presLayoutVars>
      </dgm:prSet>
      <dgm:spPr/>
    </dgm:pt>
  </dgm:ptLst>
  <dgm:cxnLst>
    <dgm:cxn modelId="{22D5F907-B5B9-6E44-9BBB-30DB41950C8D}" type="presOf" srcId="{4083654E-FEB9-BF4D-90A3-168A7258F971}" destId="{EE4AC320-40C8-344B-B268-55A00238B337}" srcOrd="1" destOrd="0" presId="urn:microsoft.com/office/officeart/2005/8/layout/process1"/>
    <dgm:cxn modelId="{EE3CAE1D-6113-5F47-A0B6-CCDC21C907E2}" srcId="{EE13BCD1-5C63-7443-AB0F-0092E3C9057A}" destId="{D96A819B-4777-824A-BB80-DA80B3F30F63}" srcOrd="0" destOrd="0" parTransId="{6DC9238B-226A-8545-9D99-06B58FECC4AA}" sibTransId="{BFFF3122-9503-B145-B5DC-AE4E080A459F}"/>
    <dgm:cxn modelId="{A7BCE02F-C71D-C34A-ADEE-FB485011C851}" type="presOf" srcId="{A074F604-8C41-4842-B7F0-3CA5D47C9EE6}" destId="{A8084E73-5F42-1843-BB43-D47F22C567E1}" srcOrd="0" destOrd="0" presId="urn:microsoft.com/office/officeart/2005/8/layout/process1"/>
    <dgm:cxn modelId="{A61BEA4A-5B00-1441-A416-68602C8EE0D3}" srcId="{EE13BCD1-5C63-7443-AB0F-0092E3C9057A}" destId="{5A59989B-F7A4-FF48-9758-B99166E58902}" srcOrd="3" destOrd="0" parTransId="{8AEE3D2D-E7C4-9040-AEF6-EEF974B4D532}" sibTransId="{FEC74297-FBA3-0444-9A6E-43B54564582C}"/>
    <dgm:cxn modelId="{159E9A50-D238-0247-8C90-64ADD5537BF1}" type="presOf" srcId="{D96A819B-4777-824A-BB80-DA80B3F30F63}" destId="{552E260B-BEFE-D54F-BB1F-58E7B9C6BA97}" srcOrd="0" destOrd="0" presId="urn:microsoft.com/office/officeart/2005/8/layout/process1"/>
    <dgm:cxn modelId="{E03A2C62-B6FD-F649-9D92-A0D20A0EB9E3}" type="presOf" srcId="{D9E2BACE-F18C-B741-879D-F5D3E3362B89}" destId="{2029ABEA-BED9-9D4B-8961-55592CCF7074}" srcOrd="0" destOrd="0" presId="urn:microsoft.com/office/officeart/2005/8/layout/process1"/>
    <dgm:cxn modelId="{9AC95E6E-D2BF-EC41-9EE6-86480FD02990}" type="presOf" srcId="{6AEBD39D-E369-944B-9FC9-8A8392E5F2A4}" destId="{66F4428E-9E61-2449-A24D-C3D7EB8AC9A1}" srcOrd="0" destOrd="0" presId="urn:microsoft.com/office/officeart/2005/8/layout/process1"/>
    <dgm:cxn modelId="{D9587578-D43D-5044-909D-97F35C602906}" type="presOf" srcId="{BFFF3122-9503-B145-B5DC-AE4E080A459F}" destId="{67B0F345-DDCA-0E4C-BB78-08EA92D77E22}" srcOrd="1" destOrd="0" presId="urn:microsoft.com/office/officeart/2005/8/layout/process1"/>
    <dgm:cxn modelId="{0262A278-F0E1-AD44-82B0-2162CE525BCE}" type="presOf" srcId="{BFFF3122-9503-B145-B5DC-AE4E080A459F}" destId="{3C8232B6-4ADC-194C-B2FF-FC9DCA3B3C48}" srcOrd="0" destOrd="0" presId="urn:microsoft.com/office/officeart/2005/8/layout/process1"/>
    <dgm:cxn modelId="{99E1B67C-6DE6-654F-BD2D-48873477044B}" type="presOf" srcId="{4083654E-FEB9-BF4D-90A3-168A7258F971}" destId="{AE4F5D10-A8CE-F940-AB12-316490A99523}" srcOrd="0" destOrd="0" presId="urn:microsoft.com/office/officeart/2005/8/layout/process1"/>
    <dgm:cxn modelId="{4896C785-23E8-9646-A366-C0C8A43EEDB1}" type="presOf" srcId="{5A59989B-F7A4-FF48-9758-B99166E58902}" destId="{E838AD67-01DE-3248-9857-638978CDD451}" srcOrd="0" destOrd="0" presId="urn:microsoft.com/office/officeart/2005/8/layout/process1"/>
    <dgm:cxn modelId="{AA8E238A-A938-6D48-9E20-340B2FF66076}" srcId="{EE13BCD1-5C63-7443-AB0F-0092E3C9057A}" destId="{D9E2BACE-F18C-B741-879D-F5D3E3362B89}" srcOrd="2" destOrd="0" parTransId="{2B5134CD-2D00-A94F-A673-2B9546BEC0C9}" sibTransId="{6AEBD39D-E369-944B-9FC9-8A8392E5F2A4}"/>
    <dgm:cxn modelId="{A5CD0AC6-FB15-E244-B756-99F91CF59D9D}" srcId="{EE13BCD1-5C63-7443-AB0F-0092E3C9057A}" destId="{A074F604-8C41-4842-B7F0-3CA5D47C9EE6}" srcOrd="1" destOrd="0" parTransId="{F0FFC7F4-8572-9942-9B07-AED13ACB79CE}" sibTransId="{4083654E-FEB9-BF4D-90A3-168A7258F971}"/>
    <dgm:cxn modelId="{2BB076F0-2B61-4F4D-9800-98E1F1181074}" type="presOf" srcId="{6AEBD39D-E369-944B-9FC9-8A8392E5F2A4}" destId="{1EB96E59-B317-594B-82D3-83E60191B52A}" srcOrd="1" destOrd="0" presId="urn:microsoft.com/office/officeart/2005/8/layout/process1"/>
    <dgm:cxn modelId="{324744FD-D6D9-154E-9DA5-CC907E703C06}" type="presOf" srcId="{EE13BCD1-5C63-7443-AB0F-0092E3C9057A}" destId="{D56E34E1-51DF-164A-B1CC-F137DE784654}" srcOrd="0" destOrd="0" presId="urn:microsoft.com/office/officeart/2005/8/layout/process1"/>
    <dgm:cxn modelId="{5823344C-1BA2-9048-A120-E9DD64D5E31F}" type="presParOf" srcId="{D56E34E1-51DF-164A-B1CC-F137DE784654}" destId="{552E260B-BEFE-D54F-BB1F-58E7B9C6BA97}" srcOrd="0" destOrd="0" presId="urn:microsoft.com/office/officeart/2005/8/layout/process1"/>
    <dgm:cxn modelId="{41BAC4B9-8748-ED45-8F32-BF35FBD7C1A8}" type="presParOf" srcId="{D56E34E1-51DF-164A-B1CC-F137DE784654}" destId="{3C8232B6-4ADC-194C-B2FF-FC9DCA3B3C48}" srcOrd="1" destOrd="0" presId="urn:microsoft.com/office/officeart/2005/8/layout/process1"/>
    <dgm:cxn modelId="{BA28D2AF-0BD4-8540-AE0F-99DADB33D20F}" type="presParOf" srcId="{3C8232B6-4ADC-194C-B2FF-FC9DCA3B3C48}" destId="{67B0F345-DDCA-0E4C-BB78-08EA92D77E22}" srcOrd="0" destOrd="0" presId="urn:microsoft.com/office/officeart/2005/8/layout/process1"/>
    <dgm:cxn modelId="{50BBA3D1-FE75-9746-A30D-2C68DE3303D3}" type="presParOf" srcId="{D56E34E1-51DF-164A-B1CC-F137DE784654}" destId="{A8084E73-5F42-1843-BB43-D47F22C567E1}" srcOrd="2" destOrd="0" presId="urn:microsoft.com/office/officeart/2005/8/layout/process1"/>
    <dgm:cxn modelId="{2A5A6F83-3C29-5A43-A906-06261766E088}" type="presParOf" srcId="{D56E34E1-51DF-164A-B1CC-F137DE784654}" destId="{AE4F5D10-A8CE-F940-AB12-316490A99523}" srcOrd="3" destOrd="0" presId="urn:microsoft.com/office/officeart/2005/8/layout/process1"/>
    <dgm:cxn modelId="{960B7ECD-9C47-0340-BD2E-AA3405714E92}" type="presParOf" srcId="{AE4F5D10-A8CE-F940-AB12-316490A99523}" destId="{EE4AC320-40C8-344B-B268-55A00238B337}" srcOrd="0" destOrd="0" presId="urn:microsoft.com/office/officeart/2005/8/layout/process1"/>
    <dgm:cxn modelId="{9ACFC686-6273-C34B-AA83-B4F1FAE4422A}" type="presParOf" srcId="{D56E34E1-51DF-164A-B1CC-F137DE784654}" destId="{2029ABEA-BED9-9D4B-8961-55592CCF7074}" srcOrd="4" destOrd="0" presId="urn:microsoft.com/office/officeart/2005/8/layout/process1"/>
    <dgm:cxn modelId="{1B7FB6A4-B361-6640-80E5-B872DB839F89}" type="presParOf" srcId="{D56E34E1-51DF-164A-B1CC-F137DE784654}" destId="{66F4428E-9E61-2449-A24D-C3D7EB8AC9A1}" srcOrd="5" destOrd="0" presId="urn:microsoft.com/office/officeart/2005/8/layout/process1"/>
    <dgm:cxn modelId="{414B71C2-7814-FF41-9C0C-8AB451C2C3B3}" type="presParOf" srcId="{66F4428E-9E61-2449-A24D-C3D7EB8AC9A1}" destId="{1EB96E59-B317-594B-82D3-83E60191B52A}" srcOrd="0" destOrd="0" presId="urn:microsoft.com/office/officeart/2005/8/layout/process1"/>
    <dgm:cxn modelId="{42784675-4CCE-B540-82B4-B920554F2AC1}" type="presParOf" srcId="{D56E34E1-51DF-164A-B1CC-F137DE784654}" destId="{E838AD67-01DE-3248-9857-638978CDD451}"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4C04427-F651-854A-8AE4-BD6A7842228C}" type="doc">
      <dgm:prSet loTypeId="urn:microsoft.com/office/officeart/2005/8/layout/equation2" loCatId="matrix" qsTypeId="urn:microsoft.com/office/officeart/2005/8/quickstyle/simple1" qsCatId="simple" csTypeId="urn:microsoft.com/office/officeart/2005/8/colors/accent5_2" csCatId="accent5" phldr="1"/>
      <dgm:spPr/>
      <dgm:t>
        <a:bodyPr/>
        <a:lstStyle/>
        <a:p>
          <a:endParaRPr lang="en-US"/>
        </a:p>
      </dgm:t>
    </dgm:pt>
    <dgm:pt modelId="{5DC1C3E7-E419-2247-9892-861B8BC98282}">
      <dgm:prSet/>
      <dgm:spPr>
        <a:solidFill>
          <a:srgbClr val="002060"/>
        </a:solidFill>
      </dgm:spPr>
      <dgm:t>
        <a:bodyPr/>
        <a:lstStyle/>
        <a:p>
          <a:r>
            <a:rPr lang="en-US" b="1"/>
            <a:t>Technology connected to world</a:t>
          </a:r>
        </a:p>
      </dgm:t>
    </dgm:pt>
    <dgm:pt modelId="{33E4733B-E468-A842-BDD3-9ECDD6FB2E61}" type="parTrans" cxnId="{75DCA113-9842-A94C-8A3A-9D08E7FD4831}">
      <dgm:prSet/>
      <dgm:spPr/>
      <dgm:t>
        <a:bodyPr/>
        <a:lstStyle/>
        <a:p>
          <a:endParaRPr lang="en-US"/>
        </a:p>
      </dgm:t>
    </dgm:pt>
    <dgm:pt modelId="{F0A26B74-6446-194B-BE82-87F31C5D2304}" type="sibTrans" cxnId="{75DCA113-9842-A94C-8A3A-9D08E7FD4831}">
      <dgm:prSet/>
      <dgm:spPr/>
      <dgm:t>
        <a:bodyPr/>
        <a:lstStyle/>
        <a:p>
          <a:endParaRPr lang="en-US"/>
        </a:p>
      </dgm:t>
    </dgm:pt>
    <dgm:pt modelId="{9635D1D6-E6EC-4541-9440-0389729E3DBE}">
      <dgm:prSet/>
      <dgm:spPr>
        <a:solidFill>
          <a:srgbClr val="002060"/>
        </a:solidFill>
      </dgm:spPr>
      <dgm:t>
        <a:bodyPr/>
        <a:lstStyle/>
        <a:p>
          <a:r>
            <a:rPr lang="en-US" b="1"/>
            <a:t>Know what happening everywhere</a:t>
          </a:r>
        </a:p>
      </dgm:t>
    </dgm:pt>
    <dgm:pt modelId="{ACE6BCAE-78ED-4844-A47B-623601B26071}" type="parTrans" cxnId="{902154B3-91D0-F747-8F94-4A3DBAE33993}">
      <dgm:prSet/>
      <dgm:spPr/>
      <dgm:t>
        <a:bodyPr/>
        <a:lstStyle/>
        <a:p>
          <a:endParaRPr lang="en-US"/>
        </a:p>
      </dgm:t>
    </dgm:pt>
    <dgm:pt modelId="{A6F1EDD2-DFD9-734C-A038-3B28D30D06B7}" type="sibTrans" cxnId="{902154B3-91D0-F747-8F94-4A3DBAE33993}">
      <dgm:prSet/>
      <dgm:spPr/>
      <dgm:t>
        <a:bodyPr/>
        <a:lstStyle/>
        <a:p>
          <a:endParaRPr lang="en-US"/>
        </a:p>
      </dgm:t>
    </dgm:pt>
    <dgm:pt modelId="{C89B6AFC-BC53-7F4C-AEE0-EE9AA3B0E550}">
      <dgm:prSet/>
      <dgm:spPr>
        <a:solidFill>
          <a:srgbClr val="002060"/>
        </a:solidFill>
      </dgm:spPr>
      <dgm:t>
        <a:bodyPr/>
        <a:lstStyle/>
        <a:p>
          <a:r>
            <a:rPr lang="en-US" b="1"/>
            <a:t>Events in Euro or Asia happen to them</a:t>
          </a:r>
        </a:p>
      </dgm:t>
    </dgm:pt>
    <dgm:pt modelId="{33B923C5-B8C0-184B-8A22-C4224934557F}" type="parTrans" cxnId="{2DAB4C14-DD36-604A-B929-7C758043034C}">
      <dgm:prSet/>
      <dgm:spPr/>
      <dgm:t>
        <a:bodyPr/>
        <a:lstStyle/>
        <a:p>
          <a:endParaRPr lang="en-US"/>
        </a:p>
      </dgm:t>
    </dgm:pt>
    <dgm:pt modelId="{38E5C183-B817-E344-B632-9579468DC6BC}" type="sibTrans" cxnId="{2DAB4C14-DD36-604A-B929-7C758043034C}">
      <dgm:prSet/>
      <dgm:spPr/>
      <dgm:t>
        <a:bodyPr/>
        <a:lstStyle/>
        <a:p>
          <a:endParaRPr lang="en-US"/>
        </a:p>
      </dgm:t>
    </dgm:pt>
    <dgm:pt modelId="{82D6594D-D99D-5040-AA1C-F9D63F9B51E2}">
      <dgm:prSet/>
      <dgm:spPr>
        <a:solidFill>
          <a:srgbClr val="002060"/>
        </a:solidFill>
      </dgm:spPr>
      <dgm:t>
        <a:bodyPr/>
        <a:lstStyle/>
        <a:p>
          <a:r>
            <a:rPr lang="en-US" b="1"/>
            <a:t>Greatest generation previous most global</a:t>
          </a:r>
        </a:p>
      </dgm:t>
    </dgm:pt>
    <dgm:pt modelId="{F1D90793-548C-F84B-80ED-8264427C22D0}" type="parTrans" cxnId="{77EB6FBC-1F5D-564A-8468-A1F710F862E9}">
      <dgm:prSet/>
      <dgm:spPr/>
      <dgm:t>
        <a:bodyPr/>
        <a:lstStyle/>
        <a:p>
          <a:endParaRPr lang="en-US"/>
        </a:p>
      </dgm:t>
    </dgm:pt>
    <dgm:pt modelId="{DCBD3E97-2C0F-774B-A519-16D471679C54}" type="sibTrans" cxnId="{77EB6FBC-1F5D-564A-8468-A1F710F862E9}">
      <dgm:prSet/>
      <dgm:spPr/>
      <dgm:t>
        <a:bodyPr/>
        <a:lstStyle/>
        <a:p>
          <a:endParaRPr lang="en-US"/>
        </a:p>
      </dgm:t>
    </dgm:pt>
    <dgm:pt modelId="{70F7A0FA-85C6-E645-8BDF-AC2C0DEDCB9F}">
      <dgm:prSet/>
      <dgm:spPr/>
      <dgm:t>
        <a:bodyPr/>
        <a:lstStyle/>
        <a:p>
          <a:r>
            <a:rPr lang="en-US" b="1"/>
            <a:t>World View</a:t>
          </a:r>
        </a:p>
        <a:p>
          <a:r>
            <a:rPr lang="en-US" b="1"/>
            <a:t>&amp;  Peace</a:t>
          </a:r>
        </a:p>
      </dgm:t>
    </dgm:pt>
    <dgm:pt modelId="{96FF342A-AE4C-BF44-BE38-55800E374D51}" type="parTrans" cxnId="{9CD6020E-84C3-FE4F-BBC8-9A73DD2E0CC7}">
      <dgm:prSet/>
      <dgm:spPr/>
      <dgm:t>
        <a:bodyPr/>
        <a:lstStyle/>
        <a:p>
          <a:endParaRPr lang="en-US"/>
        </a:p>
      </dgm:t>
    </dgm:pt>
    <dgm:pt modelId="{438FFE7A-36CF-A149-96FD-873F720A6163}" type="sibTrans" cxnId="{9CD6020E-84C3-FE4F-BBC8-9A73DD2E0CC7}">
      <dgm:prSet/>
      <dgm:spPr/>
      <dgm:t>
        <a:bodyPr/>
        <a:lstStyle/>
        <a:p>
          <a:endParaRPr lang="en-US"/>
        </a:p>
      </dgm:t>
    </dgm:pt>
    <dgm:pt modelId="{23E80D4E-7862-4244-935C-D79422CD9B51}" type="pres">
      <dgm:prSet presAssocID="{84C04427-F651-854A-8AE4-BD6A7842228C}" presName="Name0" presStyleCnt="0">
        <dgm:presLayoutVars>
          <dgm:dir/>
          <dgm:resizeHandles val="exact"/>
        </dgm:presLayoutVars>
      </dgm:prSet>
      <dgm:spPr/>
    </dgm:pt>
    <dgm:pt modelId="{A6F7F58A-C607-2D4D-A48A-454BFFBBA4AE}" type="pres">
      <dgm:prSet presAssocID="{84C04427-F651-854A-8AE4-BD6A7842228C}" presName="vNodes" presStyleCnt="0"/>
      <dgm:spPr/>
    </dgm:pt>
    <dgm:pt modelId="{6F560A0C-920E-EF44-BA59-517C90FA7F72}" type="pres">
      <dgm:prSet presAssocID="{5DC1C3E7-E419-2247-9892-861B8BC98282}" presName="node" presStyleLbl="node1" presStyleIdx="0" presStyleCnt="5" custScaleX="422710">
        <dgm:presLayoutVars>
          <dgm:bulletEnabled val="1"/>
        </dgm:presLayoutVars>
      </dgm:prSet>
      <dgm:spPr/>
    </dgm:pt>
    <dgm:pt modelId="{96A3114D-9DD7-9F46-8E35-FB422D3C6B92}" type="pres">
      <dgm:prSet presAssocID="{F0A26B74-6446-194B-BE82-87F31C5D2304}" presName="spacerT" presStyleCnt="0"/>
      <dgm:spPr/>
    </dgm:pt>
    <dgm:pt modelId="{0B9EB535-B99F-3F4E-B0B0-D3955D9830B7}" type="pres">
      <dgm:prSet presAssocID="{F0A26B74-6446-194B-BE82-87F31C5D2304}" presName="sibTrans" presStyleLbl="sibTrans2D1" presStyleIdx="0" presStyleCnt="4"/>
      <dgm:spPr/>
    </dgm:pt>
    <dgm:pt modelId="{6202EC3A-686D-A947-98C3-B713663BAA5E}" type="pres">
      <dgm:prSet presAssocID="{F0A26B74-6446-194B-BE82-87F31C5D2304}" presName="spacerB" presStyleCnt="0"/>
      <dgm:spPr/>
    </dgm:pt>
    <dgm:pt modelId="{C0B8898E-EF7F-EA47-9887-1481EC3EBF12}" type="pres">
      <dgm:prSet presAssocID="{9635D1D6-E6EC-4541-9440-0389729E3DBE}" presName="node" presStyleLbl="node1" presStyleIdx="1" presStyleCnt="5" custScaleX="413374">
        <dgm:presLayoutVars>
          <dgm:bulletEnabled val="1"/>
        </dgm:presLayoutVars>
      </dgm:prSet>
      <dgm:spPr/>
    </dgm:pt>
    <dgm:pt modelId="{53EE503F-6ECA-C04A-8CA6-03EC0541D0DC}" type="pres">
      <dgm:prSet presAssocID="{A6F1EDD2-DFD9-734C-A038-3B28D30D06B7}" presName="spacerT" presStyleCnt="0"/>
      <dgm:spPr/>
    </dgm:pt>
    <dgm:pt modelId="{31D2B1CD-A52B-9E4D-8950-8531261DA63A}" type="pres">
      <dgm:prSet presAssocID="{A6F1EDD2-DFD9-734C-A038-3B28D30D06B7}" presName="sibTrans" presStyleLbl="sibTrans2D1" presStyleIdx="1" presStyleCnt="4"/>
      <dgm:spPr/>
    </dgm:pt>
    <dgm:pt modelId="{B1B52A7B-BD68-9642-A9C7-7EAB165F248B}" type="pres">
      <dgm:prSet presAssocID="{A6F1EDD2-DFD9-734C-A038-3B28D30D06B7}" presName="spacerB" presStyleCnt="0"/>
      <dgm:spPr/>
    </dgm:pt>
    <dgm:pt modelId="{2936137C-3637-0443-AE37-A743C4082E2F}" type="pres">
      <dgm:prSet presAssocID="{C89B6AFC-BC53-7F4C-AEE0-EE9AA3B0E550}" presName="node" presStyleLbl="node1" presStyleIdx="2" presStyleCnt="5" custScaleX="399370">
        <dgm:presLayoutVars>
          <dgm:bulletEnabled val="1"/>
        </dgm:presLayoutVars>
      </dgm:prSet>
      <dgm:spPr/>
    </dgm:pt>
    <dgm:pt modelId="{F87A5002-7C56-8C4E-A085-4791A4CC3F29}" type="pres">
      <dgm:prSet presAssocID="{38E5C183-B817-E344-B632-9579468DC6BC}" presName="spacerT" presStyleCnt="0"/>
      <dgm:spPr/>
    </dgm:pt>
    <dgm:pt modelId="{50219E3E-8507-1D4A-B482-DE048DDB0044}" type="pres">
      <dgm:prSet presAssocID="{38E5C183-B817-E344-B632-9579468DC6BC}" presName="sibTrans" presStyleLbl="sibTrans2D1" presStyleIdx="2" presStyleCnt="4"/>
      <dgm:spPr/>
    </dgm:pt>
    <dgm:pt modelId="{8DE0DAE5-35C2-6F43-A795-078EE83E2841}" type="pres">
      <dgm:prSet presAssocID="{38E5C183-B817-E344-B632-9579468DC6BC}" presName="spacerB" presStyleCnt="0"/>
      <dgm:spPr/>
    </dgm:pt>
    <dgm:pt modelId="{00422540-2F2D-2A4E-9EB0-D090E2571DF5}" type="pres">
      <dgm:prSet presAssocID="{82D6594D-D99D-5040-AA1C-F9D63F9B51E2}" presName="node" presStyleLbl="node1" presStyleIdx="3" presStyleCnt="5" custScaleX="411040">
        <dgm:presLayoutVars>
          <dgm:bulletEnabled val="1"/>
        </dgm:presLayoutVars>
      </dgm:prSet>
      <dgm:spPr/>
    </dgm:pt>
    <dgm:pt modelId="{055AB86D-1C3A-D54E-8BB0-28CD4D3693CC}" type="pres">
      <dgm:prSet presAssocID="{84C04427-F651-854A-8AE4-BD6A7842228C}" presName="sibTransLast" presStyleLbl="sibTrans2D1" presStyleIdx="3" presStyleCnt="4"/>
      <dgm:spPr/>
    </dgm:pt>
    <dgm:pt modelId="{82887A33-BC7F-8348-8F8C-BC60280A7050}" type="pres">
      <dgm:prSet presAssocID="{84C04427-F651-854A-8AE4-BD6A7842228C}" presName="connectorText" presStyleLbl="sibTrans2D1" presStyleIdx="3" presStyleCnt="4"/>
      <dgm:spPr/>
    </dgm:pt>
    <dgm:pt modelId="{F4A0FE5D-8A5D-B44F-9110-17F297B78C0C}" type="pres">
      <dgm:prSet presAssocID="{84C04427-F651-854A-8AE4-BD6A7842228C}" presName="lastNode" presStyleLbl="node1" presStyleIdx="4" presStyleCnt="5" custScaleY="163757">
        <dgm:presLayoutVars>
          <dgm:bulletEnabled val="1"/>
        </dgm:presLayoutVars>
      </dgm:prSet>
      <dgm:spPr/>
    </dgm:pt>
  </dgm:ptLst>
  <dgm:cxnLst>
    <dgm:cxn modelId="{9CD6020E-84C3-FE4F-BBC8-9A73DD2E0CC7}" srcId="{84C04427-F651-854A-8AE4-BD6A7842228C}" destId="{70F7A0FA-85C6-E645-8BDF-AC2C0DEDCB9F}" srcOrd="4" destOrd="0" parTransId="{96FF342A-AE4C-BF44-BE38-55800E374D51}" sibTransId="{438FFE7A-36CF-A149-96FD-873F720A6163}"/>
    <dgm:cxn modelId="{75DCA113-9842-A94C-8A3A-9D08E7FD4831}" srcId="{84C04427-F651-854A-8AE4-BD6A7842228C}" destId="{5DC1C3E7-E419-2247-9892-861B8BC98282}" srcOrd="0" destOrd="0" parTransId="{33E4733B-E468-A842-BDD3-9ECDD6FB2E61}" sibTransId="{F0A26B74-6446-194B-BE82-87F31C5D2304}"/>
    <dgm:cxn modelId="{2DAB4C14-DD36-604A-B929-7C758043034C}" srcId="{84C04427-F651-854A-8AE4-BD6A7842228C}" destId="{C89B6AFC-BC53-7F4C-AEE0-EE9AA3B0E550}" srcOrd="2" destOrd="0" parTransId="{33B923C5-B8C0-184B-8A22-C4224934557F}" sibTransId="{38E5C183-B817-E344-B632-9579468DC6BC}"/>
    <dgm:cxn modelId="{19995D32-E2DF-CF41-AADC-0FF28781CDC8}" type="presOf" srcId="{38E5C183-B817-E344-B632-9579468DC6BC}" destId="{50219E3E-8507-1D4A-B482-DE048DDB0044}" srcOrd="0" destOrd="0" presId="urn:microsoft.com/office/officeart/2005/8/layout/equation2"/>
    <dgm:cxn modelId="{20C4883D-9560-7944-89E3-0A51C1D71389}" type="presOf" srcId="{DCBD3E97-2C0F-774B-A519-16D471679C54}" destId="{055AB86D-1C3A-D54E-8BB0-28CD4D3693CC}" srcOrd="0" destOrd="0" presId="urn:microsoft.com/office/officeart/2005/8/layout/equation2"/>
    <dgm:cxn modelId="{043DD53D-36A8-BF42-8459-DDC0C48054B8}" type="presOf" srcId="{70F7A0FA-85C6-E645-8BDF-AC2C0DEDCB9F}" destId="{F4A0FE5D-8A5D-B44F-9110-17F297B78C0C}" srcOrd="0" destOrd="0" presId="urn:microsoft.com/office/officeart/2005/8/layout/equation2"/>
    <dgm:cxn modelId="{9EC57B3E-7429-934E-A772-45B388B30817}" type="presOf" srcId="{84C04427-F651-854A-8AE4-BD6A7842228C}" destId="{23E80D4E-7862-4244-935C-D79422CD9B51}" srcOrd="0" destOrd="0" presId="urn:microsoft.com/office/officeart/2005/8/layout/equation2"/>
    <dgm:cxn modelId="{99D3AD42-2FD3-5A4B-A169-C5971FF6EA4D}" type="presOf" srcId="{5DC1C3E7-E419-2247-9892-861B8BC98282}" destId="{6F560A0C-920E-EF44-BA59-517C90FA7F72}" srcOrd="0" destOrd="0" presId="urn:microsoft.com/office/officeart/2005/8/layout/equation2"/>
    <dgm:cxn modelId="{063F207B-64F4-DF4C-AC43-0681B9B4F96C}" type="presOf" srcId="{A6F1EDD2-DFD9-734C-A038-3B28D30D06B7}" destId="{31D2B1CD-A52B-9E4D-8950-8531261DA63A}" srcOrd="0" destOrd="0" presId="urn:microsoft.com/office/officeart/2005/8/layout/equation2"/>
    <dgm:cxn modelId="{19FA0087-F816-F24B-BC85-14917859D671}" type="presOf" srcId="{DCBD3E97-2C0F-774B-A519-16D471679C54}" destId="{82887A33-BC7F-8348-8F8C-BC60280A7050}" srcOrd="1" destOrd="0" presId="urn:microsoft.com/office/officeart/2005/8/layout/equation2"/>
    <dgm:cxn modelId="{902154B3-91D0-F747-8F94-4A3DBAE33993}" srcId="{84C04427-F651-854A-8AE4-BD6A7842228C}" destId="{9635D1D6-E6EC-4541-9440-0389729E3DBE}" srcOrd="1" destOrd="0" parTransId="{ACE6BCAE-78ED-4844-A47B-623601B26071}" sibTransId="{A6F1EDD2-DFD9-734C-A038-3B28D30D06B7}"/>
    <dgm:cxn modelId="{77EB6FBC-1F5D-564A-8468-A1F710F862E9}" srcId="{84C04427-F651-854A-8AE4-BD6A7842228C}" destId="{82D6594D-D99D-5040-AA1C-F9D63F9B51E2}" srcOrd="3" destOrd="0" parTransId="{F1D90793-548C-F84B-80ED-8264427C22D0}" sibTransId="{DCBD3E97-2C0F-774B-A519-16D471679C54}"/>
    <dgm:cxn modelId="{97A886BC-C705-864E-AD67-5EF428C29175}" type="presOf" srcId="{F0A26B74-6446-194B-BE82-87F31C5D2304}" destId="{0B9EB535-B99F-3F4E-B0B0-D3955D9830B7}" srcOrd="0" destOrd="0" presId="urn:microsoft.com/office/officeart/2005/8/layout/equation2"/>
    <dgm:cxn modelId="{CACDA6D6-1FFC-5D47-88AE-F0EF64C7F8F0}" type="presOf" srcId="{C89B6AFC-BC53-7F4C-AEE0-EE9AA3B0E550}" destId="{2936137C-3637-0443-AE37-A743C4082E2F}" srcOrd="0" destOrd="0" presId="urn:microsoft.com/office/officeart/2005/8/layout/equation2"/>
    <dgm:cxn modelId="{E9C3BBEA-81EA-354F-A248-B9E293E60040}" type="presOf" srcId="{82D6594D-D99D-5040-AA1C-F9D63F9B51E2}" destId="{00422540-2F2D-2A4E-9EB0-D090E2571DF5}" srcOrd="0" destOrd="0" presId="urn:microsoft.com/office/officeart/2005/8/layout/equation2"/>
    <dgm:cxn modelId="{232CDDF4-CB1C-DB40-8B07-36A9615AB0C5}" type="presOf" srcId="{9635D1D6-E6EC-4541-9440-0389729E3DBE}" destId="{C0B8898E-EF7F-EA47-9887-1481EC3EBF12}" srcOrd="0" destOrd="0" presId="urn:microsoft.com/office/officeart/2005/8/layout/equation2"/>
    <dgm:cxn modelId="{40ECBF50-A161-B242-93F1-14BF267A1BD7}" type="presParOf" srcId="{23E80D4E-7862-4244-935C-D79422CD9B51}" destId="{A6F7F58A-C607-2D4D-A48A-454BFFBBA4AE}" srcOrd="0" destOrd="0" presId="urn:microsoft.com/office/officeart/2005/8/layout/equation2"/>
    <dgm:cxn modelId="{1C58936D-E555-0C48-AB0C-C225C8A547D4}" type="presParOf" srcId="{A6F7F58A-C607-2D4D-A48A-454BFFBBA4AE}" destId="{6F560A0C-920E-EF44-BA59-517C90FA7F72}" srcOrd="0" destOrd="0" presId="urn:microsoft.com/office/officeart/2005/8/layout/equation2"/>
    <dgm:cxn modelId="{9EE37609-306E-874D-82F4-0FCEA864EE5C}" type="presParOf" srcId="{A6F7F58A-C607-2D4D-A48A-454BFFBBA4AE}" destId="{96A3114D-9DD7-9F46-8E35-FB422D3C6B92}" srcOrd="1" destOrd="0" presId="urn:microsoft.com/office/officeart/2005/8/layout/equation2"/>
    <dgm:cxn modelId="{19DD154D-8CA1-2046-94A7-66B56AFE9911}" type="presParOf" srcId="{A6F7F58A-C607-2D4D-A48A-454BFFBBA4AE}" destId="{0B9EB535-B99F-3F4E-B0B0-D3955D9830B7}" srcOrd="2" destOrd="0" presId="urn:microsoft.com/office/officeart/2005/8/layout/equation2"/>
    <dgm:cxn modelId="{33E091B7-44DB-5249-8623-050D193062E1}" type="presParOf" srcId="{A6F7F58A-C607-2D4D-A48A-454BFFBBA4AE}" destId="{6202EC3A-686D-A947-98C3-B713663BAA5E}" srcOrd="3" destOrd="0" presId="urn:microsoft.com/office/officeart/2005/8/layout/equation2"/>
    <dgm:cxn modelId="{24BEC36A-359F-E942-A0C0-048797D453F8}" type="presParOf" srcId="{A6F7F58A-C607-2D4D-A48A-454BFFBBA4AE}" destId="{C0B8898E-EF7F-EA47-9887-1481EC3EBF12}" srcOrd="4" destOrd="0" presId="urn:microsoft.com/office/officeart/2005/8/layout/equation2"/>
    <dgm:cxn modelId="{4868D74C-20EF-EC44-BE75-E1F548E47D5E}" type="presParOf" srcId="{A6F7F58A-C607-2D4D-A48A-454BFFBBA4AE}" destId="{53EE503F-6ECA-C04A-8CA6-03EC0541D0DC}" srcOrd="5" destOrd="0" presId="urn:microsoft.com/office/officeart/2005/8/layout/equation2"/>
    <dgm:cxn modelId="{B8BC9756-D2A9-0D49-94A9-F5FA10F35607}" type="presParOf" srcId="{A6F7F58A-C607-2D4D-A48A-454BFFBBA4AE}" destId="{31D2B1CD-A52B-9E4D-8950-8531261DA63A}" srcOrd="6" destOrd="0" presId="urn:microsoft.com/office/officeart/2005/8/layout/equation2"/>
    <dgm:cxn modelId="{06ED2C70-3010-0442-9811-5E381E0DAF22}" type="presParOf" srcId="{A6F7F58A-C607-2D4D-A48A-454BFFBBA4AE}" destId="{B1B52A7B-BD68-9642-A9C7-7EAB165F248B}" srcOrd="7" destOrd="0" presId="urn:microsoft.com/office/officeart/2005/8/layout/equation2"/>
    <dgm:cxn modelId="{D20B03D7-2436-9144-8021-45652A47801C}" type="presParOf" srcId="{A6F7F58A-C607-2D4D-A48A-454BFFBBA4AE}" destId="{2936137C-3637-0443-AE37-A743C4082E2F}" srcOrd="8" destOrd="0" presId="urn:microsoft.com/office/officeart/2005/8/layout/equation2"/>
    <dgm:cxn modelId="{54CF01CA-E77C-604E-963F-94A4F02B1B36}" type="presParOf" srcId="{A6F7F58A-C607-2D4D-A48A-454BFFBBA4AE}" destId="{F87A5002-7C56-8C4E-A085-4791A4CC3F29}" srcOrd="9" destOrd="0" presId="urn:microsoft.com/office/officeart/2005/8/layout/equation2"/>
    <dgm:cxn modelId="{2FC7A1E2-EC03-1C49-B095-FC4736716EAD}" type="presParOf" srcId="{A6F7F58A-C607-2D4D-A48A-454BFFBBA4AE}" destId="{50219E3E-8507-1D4A-B482-DE048DDB0044}" srcOrd="10" destOrd="0" presId="urn:microsoft.com/office/officeart/2005/8/layout/equation2"/>
    <dgm:cxn modelId="{84CA201E-422A-914B-87D1-45D55F5CD5C3}" type="presParOf" srcId="{A6F7F58A-C607-2D4D-A48A-454BFFBBA4AE}" destId="{8DE0DAE5-35C2-6F43-A795-078EE83E2841}" srcOrd="11" destOrd="0" presId="urn:microsoft.com/office/officeart/2005/8/layout/equation2"/>
    <dgm:cxn modelId="{D3B5005A-E46B-164D-AEE5-E2C31F540D5B}" type="presParOf" srcId="{A6F7F58A-C607-2D4D-A48A-454BFFBBA4AE}" destId="{00422540-2F2D-2A4E-9EB0-D090E2571DF5}" srcOrd="12" destOrd="0" presId="urn:microsoft.com/office/officeart/2005/8/layout/equation2"/>
    <dgm:cxn modelId="{0CFBB283-9445-AF40-BB9C-B4CD1BC2C991}" type="presParOf" srcId="{23E80D4E-7862-4244-935C-D79422CD9B51}" destId="{055AB86D-1C3A-D54E-8BB0-28CD4D3693CC}" srcOrd="1" destOrd="0" presId="urn:microsoft.com/office/officeart/2005/8/layout/equation2"/>
    <dgm:cxn modelId="{12B4B576-A816-004B-978F-C715026F5C39}" type="presParOf" srcId="{055AB86D-1C3A-D54E-8BB0-28CD4D3693CC}" destId="{82887A33-BC7F-8348-8F8C-BC60280A7050}" srcOrd="0" destOrd="0" presId="urn:microsoft.com/office/officeart/2005/8/layout/equation2"/>
    <dgm:cxn modelId="{61D45C69-93B1-4F44-90AA-8BAEFC5441B0}" type="presParOf" srcId="{23E80D4E-7862-4244-935C-D79422CD9B51}" destId="{F4A0FE5D-8A5D-B44F-9110-17F297B78C0C}"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8982F24-2EA1-1641-81A0-2C805057FFFF}" type="doc">
      <dgm:prSet loTypeId="urn:microsoft.com/office/officeart/2005/8/layout/list1" loCatId="matrix" qsTypeId="urn:microsoft.com/office/officeart/2005/8/quickstyle/simple1" qsCatId="simple" csTypeId="urn:microsoft.com/office/officeart/2005/8/colors/accent1_2" csCatId="accent1" phldr="1"/>
      <dgm:spPr/>
      <dgm:t>
        <a:bodyPr/>
        <a:lstStyle/>
        <a:p>
          <a:endParaRPr lang="en-US"/>
        </a:p>
      </dgm:t>
    </dgm:pt>
    <dgm:pt modelId="{7958E3E8-5749-3A40-A053-467ADF974600}">
      <dgm:prSet/>
      <dgm:spPr>
        <a:solidFill>
          <a:srgbClr val="002060"/>
        </a:solidFill>
      </dgm:spPr>
      <dgm:t>
        <a:bodyPr/>
        <a:lstStyle/>
        <a:p>
          <a:r>
            <a:rPr lang="en-US" b="1"/>
            <a:t>What your sexuality is</a:t>
          </a:r>
        </a:p>
      </dgm:t>
    </dgm:pt>
    <dgm:pt modelId="{1834A8EE-71D7-5742-BAAD-3274F3311F5D}" type="parTrans" cxnId="{2CE317F8-A2A4-CC4D-8A27-9F8F7F141889}">
      <dgm:prSet/>
      <dgm:spPr/>
      <dgm:t>
        <a:bodyPr/>
        <a:lstStyle/>
        <a:p>
          <a:endParaRPr lang="en-US"/>
        </a:p>
      </dgm:t>
    </dgm:pt>
    <dgm:pt modelId="{3AD145EE-F6E9-3144-A66B-A198B4616661}" type="sibTrans" cxnId="{2CE317F8-A2A4-CC4D-8A27-9F8F7F141889}">
      <dgm:prSet/>
      <dgm:spPr/>
      <dgm:t>
        <a:bodyPr/>
        <a:lstStyle/>
        <a:p>
          <a:endParaRPr lang="en-US"/>
        </a:p>
      </dgm:t>
    </dgm:pt>
    <dgm:pt modelId="{36FD8F07-4823-F843-ABFD-A2276A311E48}">
      <dgm:prSet/>
      <dgm:spPr>
        <a:solidFill>
          <a:srgbClr val="002060"/>
        </a:solidFill>
      </dgm:spPr>
      <dgm:t>
        <a:bodyPr/>
        <a:lstStyle/>
        <a:p>
          <a:r>
            <a:rPr lang="en-US" b="1"/>
            <a:t>Gender</a:t>
          </a:r>
        </a:p>
      </dgm:t>
    </dgm:pt>
    <dgm:pt modelId="{0A7F7D68-AB58-2C4A-AD61-DFC648A94DE2}" type="parTrans" cxnId="{ED525EA4-D452-324C-8229-07A4DB472F4C}">
      <dgm:prSet/>
      <dgm:spPr/>
      <dgm:t>
        <a:bodyPr/>
        <a:lstStyle/>
        <a:p>
          <a:endParaRPr lang="en-US"/>
        </a:p>
      </dgm:t>
    </dgm:pt>
    <dgm:pt modelId="{EE222311-9E99-4347-827A-40A4D0860223}" type="sibTrans" cxnId="{ED525EA4-D452-324C-8229-07A4DB472F4C}">
      <dgm:prSet/>
      <dgm:spPr/>
      <dgm:t>
        <a:bodyPr/>
        <a:lstStyle/>
        <a:p>
          <a:endParaRPr lang="en-US"/>
        </a:p>
      </dgm:t>
    </dgm:pt>
    <dgm:pt modelId="{EC04E5F6-F5B3-0C4D-BED6-F528993E66F8}">
      <dgm:prSet/>
      <dgm:spPr>
        <a:solidFill>
          <a:srgbClr val="002060"/>
        </a:solidFill>
      </dgm:spPr>
      <dgm:t>
        <a:bodyPr/>
        <a:lstStyle/>
        <a:p>
          <a:r>
            <a:rPr lang="en-US" b="1"/>
            <a:t>Skin color</a:t>
          </a:r>
        </a:p>
      </dgm:t>
    </dgm:pt>
    <dgm:pt modelId="{1AE7A594-0F83-4148-B474-5681A06349A8}" type="parTrans" cxnId="{8AD1DD1B-4272-6D43-A368-9C0D14B6C500}">
      <dgm:prSet/>
      <dgm:spPr/>
      <dgm:t>
        <a:bodyPr/>
        <a:lstStyle/>
        <a:p>
          <a:endParaRPr lang="en-US"/>
        </a:p>
      </dgm:t>
    </dgm:pt>
    <dgm:pt modelId="{AE99A845-EEEF-AE48-8D91-1DD824768013}" type="sibTrans" cxnId="{8AD1DD1B-4272-6D43-A368-9C0D14B6C500}">
      <dgm:prSet/>
      <dgm:spPr/>
      <dgm:t>
        <a:bodyPr/>
        <a:lstStyle/>
        <a:p>
          <a:endParaRPr lang="en-US"/>
        </a:p>
      </dgm:t>
    </dgm:pt>
    <dgm:pt modelId="{922C89AB-E556-8741-991B-03A2FED31530}" type="pres">
      <dgm:prSet presAssocID="{08982F24-2EA1-1641-81A0-2C805057FFFF}" presName="linear" presStyleCnt="0">
        <dgm:presLayoutVars>
          <dgm:dir/>
          <dgm:animLvl val="lvl"/>
          <dgm:resizeHandles val="exact"/>
        </dgm:presLayoutVars>
      </dgm:prSet>
      <dgm:spPr/>
    </dgm:pt>
    <dgm:pt modelId="{EFB490EE-FFB4-7D4F-9B08-9812C01CE1F5}" type="pres">
      <dgm:prSet presAssocID="{7958E3E8-5749-3A40-A053-467ADF974600}" presName="parentLin" presStyleCnt="0"/>
      <dgm:spPr/>
    </dgm:pt>
    <dgm:pt modelId="{327BCD2A-FA72-6943-96B8-4D769D86B711}" type="pres">
      <dgm:prSet presAssocID="{7958E3E8-5749-3A40-A053-467ADF974600}" presName="parentLeftMargin" presStyleLbl="node1" presStyleIdx="0" presStyleCnt="3"/>
      <dgm:spPr/>
    </dgm:pt>
    <dgm:pt modelId="{55DF3BBC-3B89-E644-8BC2-3EE96ADEC6C0}" type="pres">
      <dgm:prSet presAssocID="{7958E3E8-5749-3A40-A053-467ADF974600}" presName="parentText" presStyleLbl="node1" presStyleIdx="0" presStyleCnt="3">
        <dgm:presLayoutVars>
          <dgm:chMax val="0"/>
          <dgm:bulletEnabled val="1"/>
        </dgm:presLayoutVars>
      </dgm:prSet>
      <dgm:spPr/>
    </dgm:pt>
    <dgm:pt modelId="{A9A79D06-07B3-A14B-96B2-0167DEB2716B}" type="pres">
      <dgm:prSet presAssocID="{7958E3E8-5749-3A40-A053-467ADF974600}" presName="negativeSpace" presStyleCnt="0"/>
      <dgm:spPr/>
    </dgm:pt>
    <dgm:pt modelId="{0BA886A8-5A59-5A48-A2B6-7591BA63B952}" type="pres">
      <dgm:prSet presAssocID="{7958E3E8-5749-3A40-A053-467ADF974600}" presName="childText" presStyleLbl="conFgAcc1" presStyleIdx="0" presStyleCnt="3">
        <dgm:presLayoutVars>
          <dgm:bulletEnabled val="1"/>
        </dgm:presLayoutVars>
      </dgm:prSet>
      <dgm:spPr/>
    </dgm:pt>
    <dgm:pt modelId="{3174952A-71D2-744C-BF26-8340167EAFDC}" type="pres">
      <dgm:prSet presAssocID="{3AD145EE-F6E9-3144-A66B-A198B4616661}" presName="spaceBetweenRectangles" presStyleCnt="0"/>
      <dgm:spPr/>
    </dgm:pt>
    <dgm:pt modelId="{F5BBBC1D-B12A-9445-AA1F-7D2ED8E53721}" type="pres">
      <dgm:prSet presAssocID="{36FD8F07-4823-F843-ABFD-A2276A311E48}" presName="parentLin" presStyleCnt="0"/>
      <dgm:spPr/>
    </dgm:pt>
    <dgm:pt modelId="{86A90ECC-5ADC-564E-AE45-1BC5D45782BA}" type="pres">
      <dgm:prSet presAssocID="{36FD8F07-4823-F843-ABFD-A2276A311E48}" presName="parentLeftMargin" presStyleLbl="node1" presStyleIdx="0" presStyleCnt="3"/>
      <dgm:spPr/>
    </dgm:pt>
    <dgm:pt modelId="{8A4B44BD-99B0-154C-A0F1-562D71D7B1C6}" type="pres">
      <dgm:prSet presAssocID="{36FD8F07-4823-F843-ABFD-A2276A311E48}" presName="parentText" presStyleLbl="node1" presStyleIdx="1" presStyleCnt="3">
        <dgm:presLayoutVars>
          <dgm:chMax val="0"/>
          <dgm:bulletEnabled val="1"/>
        </dgm:presLayoutVars>
      </dgm:prSet>
      <dgm:spPr/>
    </dgm:pt>
    <dgm:pt modelId="{71AE93F4-18A7-2C4F-A5FE-B59E2EC6DF2D}" type="pres">
      <dgm:prSet presAssocID="{36FD8F07-4823-F843-ABFD-A2276A311E48}" presName="negativeSpace" presStyleCnt="0"/>
      <dgm:spPr/>
    </dgm:pt>
    <dgm:pt modelId="{ABBCBD7A-4181-7D4D-AFFC-9299C6BE2A13}" type="pres">
      <dgm:prSet presAssocID="{36FD8F07-4823-F843-ABFD-A2276A311E48}" presName="childText" presStyleLbl="conFgAcc1" presStyleIdx="1" presStyleCnt="3">
        <dgm:presLayoutVars>
          <dgm:bulletEnabled val="1"/>
        </dgm:presLayoutVars>
      </dgm:prSet>
      <dgm:spPr/>
    </dgm:pt>
    <dgm:pt modelId="{EDE5CA0C-805F-4A4B-B5C1-2E07969FA8DE}" type="pres">
      <dgm:prSet presAssocID="{EE222311-9E99-4347-827A-40A4D0860223}" presName="spaceBetweenRectangles" presStyleCnt="0"/>
      <dgm:spPr/>
    </dgm:pt>
    <dgm:pt modelId="{78D9456D-A6CA-9C4A-98B6-184D83DEF24E}" type="pres">
      <dgm:prSet presAssocID="{EC04E5F6-F5B3-0C4D-BED6-F528993E66F8}" presName="parentLin" presStyleCnt="0"/>
      <dgm:spPr/>
    </dgm:pt>
    <dgm:pt modelId="{099C0A84-C364-2D4D-A9A2-4EDE8AEA0C45}" type="pres">
      <dgm:prSet presAssocID="{EC04E5F6-F5B3-0C4D-BED6-F528993E66F8}" presName="parentLeftMargin" presStyleLbl="node1" presStyleIdx="1" presStyleCnt="3"/>
      <dgm:spPr/>
    </dgm:pt>
    <dgm:pt modelId="{C7202B22-CD0D-C14E-AB7E-BB9DC3714979}" type="pres">
      <dgm:prSet presAssocID="{EC04E5F6-F5B3-0C4D-BED6-F528993E66F8}" presName="parentText" presStyleLbl="node1" presStyleIdx="2" presStyleCnt="3">
        <dgm:presLayoutVars>
          <dgm:chMax val="0"/>
          <dgm:bulletEnabled val="1"/>
        </dgm:presLayoutVars>
      </dgm:prSet>
      <dgm:spPr/>
    </dgm:pt>
    <dgm:pt modelId="{88F92FB5-EE9B-4544-B5DF-89CD241F984C}" type="pres">
      <dgm:prSet presAssocID="{EC04E5F6-F5B3-0C4D-BED6-F528993E66F8}" presName="negativeSpace" presStyleCnt="0"/>
      <dgm:spPr/>
    </dgm:pt>
    <dgm:pt modelId="{0CED900D-2879-0445-A639-F35670C45D95}" type="pres">
      <dgm:prSet presAssocID="{EC04E5F6-F5B3-0C4D-BED6-F528993E66F8}" presName="childText" presStyleLbl="conFgAcc1" presStyleIdx="2" presStyleCnt="3">
        <dgm:presLayoutVars>
          <dgm:bulletEnabled val="1"/>
        </dgm:presLayoutVars>
      </dgm:prSet>
      <dgm:spPr/>
    </dgm:pt>
  </dgm:ptLst>
  <dgm:cxnLst>
    <dgm:cxn modelId="{8AD1DD1B-4272-6D43-A368-9C0D14B6C500}" srcId="{08982F24-2EA1-1641-81A0-2C805057FFFF}" destId="{EC04E5F6-F5B3-0C4D-BED6-F528993E66F8}" srcOrd="2" destOrd="0" parTransId="{1AE7A594-0F83-4148-B474-5681A06349A8}" sibTransId="{AE99A845-EEEF-AE48-8D91-1DD824768013}"/>
    <dgm:cxn modelId="{1DB09A59-D1A6-7845-8DC6-7AC5F3C960B2}" type="presOf" srcId="{36FD8F07-4823-F843-ABFD-A2276A311E48}" destId="{86A90ECC-5ADC-564E-AE45-1BC5D45782BA}" srcOrd="0" destOrd="0" presId="urn:microsoft.com/office/officeart/2005/8/layout/list1"/>
    <dgm:cxn modelId="{9D391D79-F197-CA46-8695-4DCFA739BB87}" type="presOf" srcId="{36FD8F07-4823-F843-ABFD-A2276A311E48}" destId="{8A4B44BD-99B0-154C-A0F1-562D71D7B1C6}" srcOrd="1" destOrd="0" presId="urn:microsoft.com/office/officeart/2005/8/layout/list1"/>
    <dgm:cxn modelId="{12AE327B-AAB6-B046-BB72-98D992D48017}" type="presOf" srcId="{7958E3E8-5749-3A40-A053-467ADF974600}" destId="{55DF3BBC-3B89-E644-8BC2-3EE96ADEC6C0}" srcOrd="1" destOrd="0" presId="urn:microsoft.com/office/officeart/2005/8/layout/list1"/>
    <dgm:cxn modelId="{09F7EFA0-4479-5E41-A3BE-B8F022EDC682}" type="presOf" srcId="{EC04E5F6-F5B3-0C4D-BED6-F528993E66F8}" destId="{C7202B22-CD0D-C14E-AB7E-BB9DC3714979}" srcOrd="1" destOrd="0" presId="urn:microsoft.com/office/officeart/2005/8/layout/list1"/>
    <dgm:cxn modelId="{29A35CA4-9AE0-6547-97E2-0583551FF47F}" type="presOf" srcId="{7958E3E8-5749-3A40-A053-467ADF974600}" destId="{327BCD2A-FA72-6943-96B8-4D769D86B711}" srcOrd="0" destOrd="0" presId="urn:microsoft.com/office/officeart/2005/8/layout/list1"/>
    <dgm:cxn modelId="{ED525EA4-D452-324C-8229-07A4DB472F4C}" srcId="{08982F24-2EA1-1641-81A0-2C805057FFFF}" destId="{36FD8F07-4823-F843-ABFD-A2276A311E48}" srcOrd="1" destOrd="0" parTransId="{0A7F7D68-AB58-2C4A-AD61-DFC648A94DE2}" sibTransId="{EE222311-9E99-4347-827A-40A4D0860223}"/>
    <dgm:cxn modelId="{12498ABD-96B3-EE49-B115-275F19F81481}" type="presOf" srcId="{EC04E5F6-F5B3-0C4D-BED6-F528993E66F8}" destId="{099C0A84-C364-2D4D-A9A2-4EDE8AEA0C45}" srcOrd="0" destOrd="0" presId="urn:microsoft.com/office/officeart/2005/8/layout/list1"/>
    <dgm:cxn modelId="{E88348E6-BFC0-6C4F-8F7B-00D84088FF3E}" type="presOf" srcId="{08982F24-2EA1-1641-81A0-2C805057FFFF}" destId="{922C89AB-E556-8741-991B-03A2FED31530}" srcOrd="0" destOrd="0" presId="urn:microsoft.com/office/officeart/2005/8/layout/list1"/>
    <dgm:cxn modelId="{2CE317F8-A2A4-CC4D-8A27-9F8F7F141889}" srcId="{08982F24-2EA1-1641-81A0-2C805057FFFF}" destId="{7958E3E8-5749-3A40-A053-467ADF974600}" srcOrd="0" destOrd="0" parTransId="{1834A8EE-71D7-5742-BAAD-3274F3311F5D}" sibTransId="{3AD145EE-F6E9-3144-A66B-A198B4616661}"/>
    <dgm:cxn modelId="{41FE83A3-E082-F545-9967-754C1399CED0}" type="presParOf" srcId="{922C89AB-E556-8741-991B-03A2FED31530}" destId="{EFB490EE-FFB4-7D4F-9B08-9812C01CE1F5}" srcOrd="0" destOrd="0" presId="urn:microsoft.com/office/officeart/2005/8/layout/list1"/>
    <dgm:cxn modelId="{76C10C85-93E1-1843-AA4D-056857AA5C74}" type="presParOf" srcId="{EFB490EE-FFB4-7D4F-9B08-9812C01CE1F5}" destId="{327BCD2A-FA72-6943-96B8-4D769D86B711}" srcOrd="0" destOrd="0" presId="urn:microsoft.com/office/officeart/2005/8/layout/list1"/>
    <dgm:cxn modelId="{6EEF4108-276B-E342-97A5-E5C04D74D78D}" type="presParOf" srcId="{EFB490EE-FFB4-7D4F-9B08-9812C01CE1F5}" destId="{55DF3BBC-3B89-E644-8BC2-3EE96ADEC6C0}" srcOrd="1" destOrd="0" presId="urn:microsoft.com/office/officeart/2005/8/layout/list1"/>
    <dgm:cxn modelId="{28BCA180-5102-EA4E-8B59-A0DE8B32EE4D}" type="presParOf" srcId="{922C89AB-E556-8741-991B-03A2FED31530}" destId="{A9A79D06-07B3-A14B-96B2-0167DEB2716B}" srcOrd="1" destOrd="0" presId="urn:microsoft.com/office/officeart/2005/8/layout/list1"/>
    <dgm:cxn modelId="{6B896808-1A33-974F-ACF0-989564CC1277}" type="presParOf" srcId="{922C89AB-E556-8741-991B-03A2FED31530}" destId="{0BA886A8-5A59-5A48-A2B6-7591BA63B952}" srcOrd="2" destOrd="0" presId="urn:microsoft.com/office/officeart/2005/8/layout/list1"/>
    <dgm:cxn modelId="{8225C12D-D650-7646-AECA-8AE27A6BEF07}" type="presParOf" srcId="{922C89AB-E556-8741-991B-03A2FED31530}" destId="{3174952A-71D2-744C-BF26-8340167EAFDC}" srcOrd="3" destOrd="0" presId="urn:microsoft.com/office/officeart/2005/8/layout/list1"/>
    <dgm:cxn modelId="{48D1BCBF-4AD7-EE47-A002-AF9F83803610}" type="presParOf" srcId="{922C89AB-E556-8741-991B-03A2FED31530}" destId="{F5BBBC1D-B12A-9445-AA1F-7D2ED8E53721}" srcOrd="4" destOrd="0" presId="urn:microsoft.com/office/officeart/2005/8/layout/list1"/>
    <dgm:cxn modelId="{12D93063-882E-0C44-A3E6-632C7B919C38}" type="presParOf" srcId="{F5BBBC1D-B12A-9445-AA1F-7D2ED8E53721}" destId="{86A90ECC-5ADC-564E-AE45-1BC5D45782BA}" srcOrd="0" destOrd="0" presId="urn:microsoft.com/office/officeart/2005/8/layout/list1"/>
    <dgm:cxn modelId="{29035E58-EFC0-5948-97AB-00A9B78220CF}" type="presParOf" srcId="{F5BBBC1D-B12A-9445-AA1F-7D2ED8E53721}" destId="{8A4B44BD-99B0-154C-A0F1-562D71D7B1C6}" srcOrd="1" destOrd="0" presId="urn:microsoft.com/office/officeart/2005/8/layout/list1"/>
    <dgm:cxn modelId="{FB166420-9BA4-244F-8B9B-45B28F2DFCAF}" type="presParOf" srcId="{922C89AB-E556-8741-991B-03A2FED31530}" destId="{71AE93F4-18A7-2C4F-A5FE-B59E2EC6DF2D}" srcOrd="5" destOrd="0" presId="urn:microsoft.com/office/officeart/2005/8/layout/list1"/>
    <dgm:cxn modelId="{557EAAE8-F217-014D-A56E-C7DB5C9FCBD3}" type="presParOf" srcId="{922C89AB-E556-8741-991B-03A2FED31530}" destId="{ABBCBD7A-4181-7D4D-AFFC-9299C6BE2A13}" srcOrd="6" destOrd="0" presId="urn:microsoft.com/office/officeart/2005/8/layout/list1"/>
    <dgm:cxn modelId="{CD91391F-57BC-0F40-84D1-7B56322E96A8}" type="presParOf" srcId="{922C89AB-E556-8741-991B-03A2FED31530}" destId="{EDE5CA0C-805F-4A4B-B5C1-2E07969FA8DE}" srcOrd="7" destOrd="0" presId="urn:microsoft.com/office/officeart/2005/8/layout/list1"/>
    <dgm:cxn modelId="{80669029-45DC-D84E-9304-5D68BA839512}" type="presParOf" srcId="{922C89AB-E556-8741-991B-03A2FED31530}" destId="{78D9456D-A6CA-9C4A-98B6-184D83DEF24E}" srcOrd="8" destOrd="0" presId="urn:microsoft.com/office/officeart/2005/8/layout/list1"/>
    <dgm:cxn modelId="{70933707-D544-0E41-9E6A-3A16A3853B6E}" type="presParOf" srcId="{78D9456D-A6CA-9C4A-98B6-184D83DEF24E}" destId="{099C0A84-C364-2D4D-A9A2-4EDE8AEA0C45}" srcOrd="0" destOrd="0" presId="urn:microsoft.com/office/officeart/2005/8/layout/list1"/>
    <dgm:cxn modelId="{0831A407-1E60-0346-A2FB-B085C2123182}" type="presParOf" srcId="{78D9456D-A6CA-9C4A-98B6-184D83DEF24E}" destId="{C7202B22-CD0D-C14E-AB7E-BB9DC3714979}" srcOrd="1" destOrd="0" presId="urn:microsoft.com/office/officeart/2005/8/layout/list1"/>
    <dgm:cxn modelId="{847F619A-0A46-0F4D-8777-3B4F0A55D0F4}" type="presParOf" srcId="{922C89AB-E556-8741-991B-03A2FED31530}" destId="{88F92FB5-EE9B-4544-B5DF-89CD241F984C}" srcOrd="9" destOrd="0" presId="urn:microsoft.com/office/officeart/2005/8/layout/list1"/>
    <dgm:cxn modelId="{66CCDBE3-6720-6C4D-BCD1-7F8B35B65917}" type="presParOf" srcId="{922C89AB-E556-8741-991B-03A2FED31530}" destId="{0CED900D-2879-0445-A639-F35670C45D95}"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1C16153-A6F3-2F4E-92EC-3798D2F5B1D8}" type="doc">
      <dgm:prSet loTypeId="urn:microsoft.com/office/officeart/2005/8/layout/list1" loCatId="matrix" qsTypeId="urn:microsoft.com/office/officeart/2005/8/quickstyle/simple1" qsCatId="simple" csTypeId="urn:microsoft.com/office/officeart/2005/8/colors/accent1_2" csCatId="accent1" phldr="1"/>
      <dgm:spPr/>
      <dgm:t>
        <a:bodyPr/>
        <a:lstStyle/>
        <a:p>
          <a:endParaRPr lang="en-US"/>
        </a:p>
      </dgm:t>
    </dgm:pt>
    <dgm:pt modelId="{1D0CA3B0-430C-B248-B5E7-373B368EEDE4}">
      <dgm:prSet/>
      <dgm:spPr>
        <a:solidFill>
          <a:srgbClr val="002060"/>
        </a:solidFill>
      </dgm:spPr>
      <dgm:t>
        <a:bodyPr/>
        <a:lstStyle/>
        <a:p>
          <a:r>
            <a:rPr lang="en-US" b="1"/>
            <a:t>Expectation, work to represent people in proper way</a:t>
          </a:r>
        </a:p>
      </dgm:t>
    </dgm:pt>
    <dgm:pt modelId="{891BDA6B-4386-D845-B328-9688192FC1E3}" type="parTrans" cxnId="{60F41776-542C-6D48-A472-EBF7989E69FC}">
      <dgm:prSet/>
      <dgm:spPr/>
      <dgm:t>
        <a:bodyPr/>
        <a:lstStyle/>
        <a:p>
          <a:endParaRPr lang="en-US"/>
        </a:p>
      </dgm:t>
    </dgm:pt>
    <dgm:pt modelId="{CB92FACF-3E74-2046-A16D-C1C4A8E401B3}" type="sibTrans" cxnId="{60F41776-542C-6D48-A472-EBF7989E69FC}">
      <dgm:prSet/>
      <dgm:spPr/>
      <dgm:t>
        <a:bodyPr/>
        <a:lstStyle/>
        <a:p>
          <a:endParaRPr lang="en-US"/>
        </a:p>
      </dgm:t>
    </dgm:pt>
    <dgm:pt modelId="{4E163634-3034-5343-9938-BE58F3DD8D25}">
      <dgm:prSet/>
      <dgm:spPr>
        <a:solidFill>
          <a:srgbClr val="002060"/>
        </a:solidFill>
      </dgm:spPr>
      <dgm:t>
        <a:bodyPr/>
        <a:lstStyle/>
        <a:p>
          <a:r>
            <a:rPr lang="en-US" b="1"/>
            <a:t>Responsible with environment</a:t>
          </a:r>
        </a:p>
      </dgm:t>
    </dgm:pt>
    <dgm:pt modelId="{010A2ADF-44D6-2A46-80DE-050C243D04D1}" type="parTrans" cxnId="{32C73AF0-92A9-884A-862C-ABABCAF3F4A6}">
      <dgm:prSet/>
      <dgm:spPr/>
      <dgm:t>
        <a:bodyPr/>
        <a:lstStyle/>
        <a:p>
          <a:endParaRPr lang="en-US"/>
        </a:p>
      </dgm:t>
    </dgm:pt>
    <dgm:pt modelId="{DE0E5C36-64E6-B94D-A7B8-B76BA4370387}" type="sibTrans" cxnId="{32C73AF0-92A9-884A-862C-ABABCAF3F4A6}">
      <dgm:prSet/>
      <dgm:spPr/>
      <dgm:t>
        <a:bodyPr/>
        <a:lstStyle/>
        <a:p>
          <a:endParaRPr lang="en-US"/>
        </a:p>
      </dgm:t>
    </dgm:pt>
    <dgm:pt modelId="{0C4D58DD-F74B-7740-8D29-A6E544BBC202}">
      <dgm:prSet/>
      <dgm:spPr>
        <a:solidFill>
          <a:srgbClr val="002060"/>
        </a:solidFill>
      </dgm:spPr>
      <dgm:t>
        <a:bodyPr/>
        <a:lstStyle/>
        <a:p>
          <a:r>
            <a:rPr lang="en-US" b="1"/>
            <a:t>Take action, protest, not just talk</a:t>
          </a:r>
        </a:p>
      </dgm:t>
    </dgm:pt>
    <dgm:pt modelId="{296709D9-B2B2-1D44-86D0-4F1AA7D6A5F8}" type="parTrans" cxnId="{3330BCD9-5BA5-5843-81A7-FB45BC82D498}">
      <dgm:prSet/>
      <dgm:spPr/>
      <dgm:t>
        <a:bodyPr/>
        <a:lstStyle/>
        <a:p>
          <a:endParaRPr lang="en-US"/>
        </a:p>
      </dgm:t>
    </dgm:pt>
    <dgm:pt modelId="{B0190A9E-FEF9-3646-9AE0-7234E768A4B0}" type="sibTrans" cxnId="{3330BCD9-5BA5-5843-81A7-FB45BC82D498}">
      <dgm:prSet/>
      <dgm:spPr/>
      <dgm:t>
        <a:bodyPr/>
        <a:lstStyle/>
        <a:p>
          <a:endParaRPr lang="en-US"/>
        </a:p>
      </dgm:t>
    </dgm:pt>
    <dgm:pt modelId="{805E61A3-7A64-D045-8B35-B559B6B00B04}" type="pres">
      <dgm:prSet presAssocID="{01C16153-A6F3-2F4E-92EC-3798D2F5B1D8}" presName="linear" presStyleCnt="0">
        <dgm:presLayoutVars>
          <dgm:dir/>
          <dgm:animLvl val="lvl"/>
          <dgm:resizeHandles val="exact"/>
        </dgm:presLayoutVars>
      </dgm:prSet>
      <dgm:spPr/>
    </dgm:pt>
    <dgm:pt modelId="{3F9D6AA9-A17D-654E-89E6-D1B85E4FF660}" type="pres">
      <dgm:prSet presAssocID="{1D0CA3B0-430C-B248-B5E7-373B368EEDE4}" presName="parentLin" presStyleCnt="0"/>
      <dgm:spPr/>
    </dgm:pt>
    <dgm:pt modelId="{48928229-0F62-CE44-9168-5AA1AAA9D422}" type="pres">
      <dgm:prSet presAssocID="{1D0CA3B0-430C-B248-B5E7-373B368EEDE4}" presName="parentLeftMargin" presStyleLbl="node1" presStyleIdx="0" presStyleCnt="3"/>
      <dgm:spPr/>
    </dgm:pt>
    <dgm:pt modelId="{7D93C118-2B39-2544-B991-5085AE2BFF1E}" type="pres">
      <dgm:prSet presAssocID="{1D0CA3B0-430C-B248-B5E7-373B368EEDE4}" presName="parentText" presStyleLbl="node1" presStyleIdx="0" presStyleCnt="3">
        <dgm:presLayoutVars>
          <dgm:chMax val="0"/>
          <dgm:bulletEnabled val="1"/>
        </dgm:presLayoutVars>
      </dgm:prSet>
      <dgm:spPr/>
    </dgm:pt>
    <dgm:pt modelId="{D90B67DD-F08B-D34E-859A-F845EE0B831C}" type="pres">
      <dgm:prSet presAssocID="{1D0CA3B0-430C-B248-B5E7-373B368EEDE4}" presName="negativeSpace" presStyleCnt="0"/>
      <dgm:spPr/>
    </dgm:pt>
    <dgm:pt modelId="{22B3E2E9-799B-0C4E-ADCD-CD062F741891}" type="pres">
      <dgm:prSet presAssocID="{1D0CA3B0-430C-B248-B5E7-373B368EEDE4}" presName="childText" presStyleLbl="conFgAcc1" presStyleIdx="0" presStyleCnt="3">
        <dgm:presLayoutVars>
          <dgm:bulletEnabled val="1"/>
        </dgm:presLayoutVars>
      </dgm:prSet>
      <dgm:spPr/>
    </dgm:pt>
    <dgm:pt modelId="{F625AF11-7986-9341-9524-700EBA22B409}" type="pres">
      <dgm:prSet presAssocID="{CB92FACF-3E74-2046-A16D-C1C4A8E401B3}" presName="spaceBetweenRectangles" presStyleCnt="0"/>
      <dgm:spPr/>
    </dgm:pt>
    <dgm:pt modelId="{D8386867-FCC4-CA40-BDE9-63EEDE5FA4CF}" type="pres">
      <dgm:prSet presAssocID="{4E163634-3034-5343-9938-BE58F3DD8D25}" presName="parentLin" presStyleCnt="0"/>
      <dgm:spPr/>
    </dgm:pt>
    <dgm:pt modelId="{868DB07D-6804-594F-8FA7-3A2D07799385}" type="pres">
      <dgm:prSet presAssocID="{4E163634-3034-5343-9938-BE58F3DD8D25}" presName="parentLeftMargin" presStyleLbl="node1" presStyleIdx="0" presStyleCnt="3"/>
      <dgm:spPr/>
    </dgm:pt>
    <dgm:pt modelId="{D37D187C-BE8E-D34D-A3B2-DF68F83F91D3}" type="pres">
      <dgm:prSet presAssocID="{4E163634-3034-5343-9938-BE58F3DD8D25}" presName="parentText" presStyleLbl="node1" presStyleIdx="1" presStyleCnt="3">
        <dgm:presLayoutVars>
          <dgm:chMax val="0"/>
          <dgm:bulletEnabled val="1"/>
        </dgm:presLayoutVars>
      </dgm:prSet>
      <dgm:spPr/>
    </dgm:pt>
    <dgm:pt modelId="{B7580775-E22E-E94C-802B-022526760F25}" type="pres">
      <dgm:prSet presAssocID="{4E163634-3034-5343-9938-BE58F3DD8D25}" presName="negativeSpace" presStyleCnt="0"/>
      <dgm:spPr/>
    </dgm:pt>
    <dgm:pt modelId="{3E512C86-EE14-2C40-8236-D5148BEE4A02}" type="pres">
      <dgm:prSet presAssocID="{4E163634-3034-5343-9938-BE58F3DD8D25}" presName="childText" presStyleLbl="conFgAcc1" presStyleIdx="1" presStyleCnt="3">
        <dgm:presLayoutVars>
          <dgm:bulletEnabled val="1"/>
        </dgm:presLayoutVars>
      </dgm:prSet>
      <dgm:spPr/>
    </dgm:pt>
    <dgm:pt modelId="{66C1E273-2600-D24C-8C97-CB40D3A185C9}" type="pres">
      <dgm:prSet presAssocID="{DE0E5C36-64E6-B94D-A7B8-B76BA4370387}" presName="spaceBetweenRectangles" presStyleCnt="0"/>
      <dgm:spPr/>
    </dgm:pt>
    <dgm:pt modelId="{8B0FA573-1FF3-3A4F-9D1D-2B3FF0B4496D}" type="pres">
      <dgm:prSet presAssocID="{0C4D58DD-F74B-7740-8D29-A6E544BBC202}" presName="parentLin" presStyleCnt="0"/>
      <dgm:spPr/>
    </dgm:pt>
    <dgm:pt modelId="{AF21C4F0-B78B-784A-9B54-9DB4CDF88D27}" type="pres">
      <dgm:prSet presAssocID="{0C4D58DD-F74B-7740-8D29-A6E544BBC202}" presName="parentLeftMargin" presStyleLbl="node1" presStyleIdx="1" presStyleCnt="3"/>
      <dgm:spPr/>
    </dgm:pt>
    <dgm:pt modelId="{BB40AEC9-2047-C146-89B6-5C40D6AC0E83}" type="pres">
      <dgm:prSet presAssocID="{0C4D58DD-F74B-7740-8D29-A6E544BBC202}" presName="parentText" presStyleLbl="node1" presStyleIdx="2" presStyleCnt="3">
        <dgm:presLayoutVars>
          <dgm:chMax val="0"/>
          <dgm:bulletEnabled val="1"/>
        </dgm:presLayoutVars>
      </dgm:prSet>
      <dgm:spPr/>
    </dgm:pt>
    <dgm:pt modelId="{B5A31FB8-3167-4E44-99C1-B50C4D7E00AC}" type="pres">
      <dgm:prSet presAssocID="{0C4D58DD-F74B-7740-8D29-A6E544BBC202}" presName="negativeSpace" presStyleCnt="0"/>
      <dgm:spPr/>
    </dgm:pt>
    <dgm:pt modelId="{84F4C1D0-E3AD-2547-B64C-37E3E79A895C}" type="pres">
      <dgm:prSet presAssocID="{0C4D58DD-F74B-7740-8D29-A6E544BBC202}" presName="childText" presStyleLbl="conFgAcc1" presStyleIdx="2" presStyleCnt="3">
        <dgm:presLayoutVars>
          <dgm:bulletEnabled val="1"/>
        </dgm:presLayoutVars>
      </dgm:prSet>
      <dgm:spPr/>
    </dgm:pt>
  </dgm:ptLst>
  <dgm:cxnLst>
    <dgm:cxn modelId="{6820C710-B268-C446-9702-2986A8B27149}" type="presOf" srcId="{4E163634-3034-5343-9938-BE58F3DD8D25}" destId="{D37D187C-BE8E-D34D-A3B2-DF68F83F91D3}" srcOrd="1" destOrd="0" presId="urn:microsoft.com/office/officeart/2005/8/layout/list1"/>
    <dgm:cxn modelId="{E0B0101F-E26A-D143-AF05-384F1FA31AD0}" type="presOf" srcId="{1D0CA3B0-430C-B248-B5E7-373B368EEDE4}" destId="{48928229-0F62-CE44-9168-5AA1AAA9D422}" srcOrd="0" destOrd="0" presId="urn:microsoft.com/office/officeart/2005/8/layout/list1"/>
    <dgm:cxn modelId="{2B2C7757-05B9-2540-9D4D-A3857D993802}" type="presOf" srcId="{0C4D58DD-F74B-7740-8D29-A6E544BBC202}" destId="{BB40AEC9-2047-C146-89B6-5C40D6AC0E83}" srcOrd="1" destOrd="0" presId="urn:microsoft.com/office/officeart/2005/8/layout/list1"/>
    <dgm:cxn modelId="{31190A70-8BB8-4E42-8C13-961B3E03293A}" type="presOf" srcId="{01C16153-A6F3-2F4E-92EC-3798D2F5B1D8}" destId="{805E61A3-7A64-D045-8B35-B559B6B00B04}" srcOrd="0" destOrd="0" presId="urn:microsoft.com/office/officeart/2005/8/layout/list1"/>
    <dgm:cxn modelId="{60F41776-542C-6D48-A472-EBF7989E69FC}" srcId="{01C16153-A6F3-2F4E-92EC-3798D2F5B1D8}" destId="{1D0CA3B0-430C-B248-B5E7-373B368EEDE4}" srcOrd="0" destOrd="0" parTransId="{891BDA6B-4386-D845-B328-9688192FC1E3}" sibTransId="{CB92FACF-3E74-2046-A16D-C1C4A8E401B3}"/>
    <dgm:cxn modelId="{EB254AA5-DC50-CA40-82C1-F2C548E28401}" type="presOf" srcId="{1D0CA3B0-430C-B248-B5E7-373B368EEDE4}" destId="{7D93C118-2B39-2544-B991-5085AE2BFF1E}" srcOrd="1" destOrd="0" presId="urn:microsoft.com/office/officeart/2005/8/layout/list1"/>
    <dgm:cxn modelId="{3B643AB3-B3D1-0141-8C36-6513363C1430}" type="presOf" srcId="{0C4D58DD-F74B-7740-8D29-A6E544BBC202}" destId="{AF21C4F0-B78B-784A-9B54-9DB4CDF88D27}" srcOrd="0" destOrd="0" presId="urn:microsoft.com/office/officeart/2005/8/layout/list1"/>
    <dgm:cxn modelId="{3330BCD9-5BA5-5843-81A7-FB45BC82D498}" srcId="{01C16153-A6F3-2F4E-92EC-3798D2F5B1D8}" destId="{0C4D58DD-F74B-7740-8D29-A6E544BBC202}" srcOrd="2" destOrd="0" parTransId="{296709D9-B2B2-1D44-86D0-4F1AA7D6A5F8}" sibTransId="{B0190A9E-FEF9-3646-9AE0-7234E768A4B0}"/>
    <dgm:cxn modelId="{D52451E5-A3E3-604A-8916-CA8C21688401}" type="presOf" srcId="{4E163634-3034-5343-9938-BE58F3DD8D25}" destId="{868DB07D-6804-594F-8FA7-3A2D07799385}" srcOrd="0" destOrd="0" presId="urn:microsoft.com/office/officeart/2005/8/layout/list1"/>
    <dgm:cxn modelId="{32C73AF0-92A9-884A-862C-ABABCAF3F4A6}" srcId="{01C16153-A6F3-2F4E-92EC-3798D2F5B1D8}" destId="{4E163634-3034-5343-9938-BE58F3DD8D25}" srcOrd="1" destOrd="0" parTransId="{010A2ADF-44D6-2A46-80DE-050C243D04D1}" sibTransId="{DE0E5C36-64E6-B94D-A7B8-B76BA4370387}"/>
    <dgm:cxn modelId="{DEAAB58A-F0D0-6D4F-BC0F-BE43555BA978}" type="presParOf" srcId="{805E61A3-7A64-D045-8B35-B559B6B00B04}" destId="{3F9D6AA9-A17D-654E-89E6-D1B85E4FF660}" srcOrd="0" destOrd="0" presId="urn:microsoft.com/office/officeart/2005/8/layout/list1"/>
    <dgm:cxn modelId="{3719BE1F-E7D3-7940-91AF-010913B5BB68}" type="presParOf" srcId="{3F9D6AA9-A17D-654E-89E6-D1B85E4FF660}" destId="{48928229-0F62-CE44-9168-5AA1AAA9D422}" srcOrd="0" destOrd="0" presId="urn:microsoft.com/office/officeart/2005/8/layout/list1"/>
    <dgm:cxn modelId="{4A028935-2160-CD4D-B72E-314DFB5A4EF7}" type="presParOf" srcId="{3F9D6AA9-A17D-654E-89E6-D1B85E4FF660}" destId="{7D93C118-2B39-2544-B991-5085AE2BFF1E}" srcOrd="1" destOrd="0" presId="urn:microsoft.com/office/officeart/2005/8/layout/list1"/>
    <dgm:cxn modelId="{786C9748-F1FA-AD42-B367-F6252FF514E3}" type="presParOf" srcId="{805E61A3-7A64-D045-8B35-B559B6B00B04}" destId="{D90B67DD-F08B-D34E-859A-F845EE0B831C}" srcOrd="1" destOrd="0" presId="urn:microsoft.com/office/officeart/2005/8/layout/list1"/>
    <dgm:cxn modelId="{9F340080-5740-AE41-B32F-85DE23EC0EDD}" type="presParOf" srcId="{805E61A3-7A64-D045-8B35-B559B6B00B04}" destId="{22B3E2E9-799B-0C4E-ADCD-CD062F741891}" srcOrd="2" destOrd="0" presId="urn:microsoft.com/office/officeart/2005/8/layout/list1"/>
    <dgm:cxn modelId="{DF69B505-EDB1-8C49-8139-645755C8D01B}" type="presParOf" srcId="{805E61A3-7A64-D045-8B35-B559B6B00B04}" destId="{F625AF11-7986-9341-9524-700EBA22B409}" srcOrd="3" destOrd="0" presId="urn:microsoft.com/office/officeart/2005/8/layout/list1"/>
    <dgm:cxn modelId="{98487511-16A8-414F-9DAD-D12AB8EAAB24}" type="presParOf" srcId="{805E61A3-7A64-D045-8B35-B559B6B00B04}" destId="{D8386867-FCC4-CA40-BDE9-63EEDE5FA4CF}" srcOrd="4" destOrd="0" presId="urn:microsoft.com/office/officeart/2005/8/layout/list1"/>
    <dgm:cxn modelId="{50D5A048-358E-FF47-9B08-7CA82EA3A6A2}" type="presParOf" srcId="{D8386867-FCC4-CA40-BDE9-63EEDE5FA4CF}" destId="{868DB07D-6804-594F-8FA7-3A2D07799385}" srcOrd="0" destOrd="0" presId="urn:microsoft.com/office/officeart/2005/8/layout/list1"/>
    <dgm:cxn modelId="{5C4E0C14-15F5-9849-A624-EC9F7DA1FAB8}" type="presParOf" srcId="{D8386867-FCC4-CA40-BDE9-63EEDE5FA4CF}" destId="{D37D187C-BE8E-D34D-A3B2-DF68F83F91D3}" srcOrd="1" destOrd="0" presId="urn:microsoft.com/office/officeart/2005/8/layout/list1"/>
    <dgm:cxn modelId="{645E71B0-247F-DE46-9D9D-5909A2CD397C}" type="presParOf" srcId="{805E61A3-7A64-D045-8B35-B559B6B00B04}" destId="{B7580775-E22E-E94C-802B-022526760F25}" srcOrd="5" destOrd="0" presId="urn:microsoft.com/office/officeart/2005/8/layout/list1"/>
    <dgm:cxn modelId="{FB2FF8FF-849E-DF47-90DC-9B6245E851FD}" type="presParOf" srcId="{805E61A3-7A64-D045-8B35-B559B6B00B04}" destId="{3E512C86-EE14-2C40-8236-D5148BEE4A02}" srcOrd="6" destOrd="0" presId="urn:microsoft.com/office/officeart/2005/8/layout/list1"/>
    <dgm:cxn modelId="{A42CE4B1-B120-754B-B540-2BEE38D7A908}" type="presParOf" srcId="{805E61A3-7A64-D045-8B35-B559B6B00B04}" destId="{66C1E273-2600-D24C-8C97-CB40D3A185C9}" srcOrd="7" destOrd="0" presId="urn:microsoft.com/office/officeart/2005/8/layout/list1"/>
    <dgm:cxn modelId="{E6763402-C173-7945-B7FD-E662BB10FF52}" type="presParOf" srcId="{805E61A3-7A64-D045-8B35-B559B6B00B04}" destId="{8B0FA573-1FF3-3A4F-9D1D-2B3FF0B4496D}" srcOrd="8" destOrd="0" presId="urn:microsoft.com/office/officeart/2005/8/layout/list1"/>
    <dgm:cxn modelId="{C0F3E59D-7629-A447-A174-7C189E53F038}" type="presParOf" srcId="{8B0FA573-1FF3-3A4F-9D1D-2B3FF0B4496D}" destId="{AF21C4F0-B78B-784A-9B54-9DB4CDF88D27}" srcOrd="0" destOrd="0" presId="urn:microsoft.com/office/officeart/2005/8/layout/list1"/>
    <dgm:cxn modelId="{F8ECAFE8-632D-F347-B497-5346195C925F}" type="presParOf" srcId="{8B0FA573-1FF3-3A4F-9D1D-2B3FF0B4496D}" destId="{BB40AEC9-2047-C146-89B6-5C40D6AC0E83}" srcOrd="1" destOrd="0" presId="urn:microsoft.com/office/officeart/2005/8/layout/list1"/>
    <dgm:cxn modelId="{94167A02-9DCB-9C45-8697-35DD7E36A490}" type="presParOf" srcId="{805E61A3-7A64-D045-8B35-B559B6B00B04}" destId="{B5A31FB8-3167-4E44-99C1-B50C4D7E00AC}" srcOrd="9" destOrd="0" presId="urn:microsoft.com/office/officeart/2005/8/layout/list1"/>
    <dgm:cxn modelId="{DE9111CA-4222-DD4C-99B5-B56EF780EF7B}" type="presParOf" srcId="{805E61A3-7A64-D045-8B35-B559B6B00B04}" destId="{84F4C1D0-E3AD-2547-B64C-37E3E79A895C}" srcOrd="10"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055E6B-13C7-3149-B6D4-5AC71B1183CD}" type="doc">
      <dgm:prSet loTypeId="urn:microsoft.com/office/officeart/2005/8/layout/vProcess5" loCatId="matrix" qsTypeId="urn:microsoft.com/office/officeart/2005/8/quickstyle/simple1" qsCatId="simple" csTypeId="urn:microsoft.com/office/officeart/2005/8/colors/accent5_2" csCatId="accent5" phldr="1"/>
      <dgm:spPr/>
      <dgm:t>
        <a:bodyPr/>
        <a:lstStyle/>
        <a:p>
          <a:endParaRPr lang="en-US"/>
        </a:p>
      </dgm:t>
    </dgm:pt>
    <dgm:pt modelId="{1A32CDF9-4B40-EA4D-96D5-1A5F8CC34DAD}">
      <dgm:prSet custT="1"/>
      <dgm:spPr>
        <a:solidFill>
          <a:srgbClr val="002060"/>
        </a:solidFill>
      </dgm:spPr>
      <dgm:t>
        <a:bodyPr/>
        <a:lstStyle/>
        <a:p>
          <a:r>
            <a:rPr lang="en-US" sz="2400" b="1" u="sng" dirty="0">
              <a:solidFill>
                <a:schemeClr val="bg1"/>
              </a:solidFill>
            </a:rPr>
            <a:t>Digital Education</a:t>
          </a:r>
          <a:r>
            <a:rPr lang="en-US" sz="2200" b="1" dirty="0"/>
            <a:t>:</a:t>
          </a:r>
          <a:r>
            <a:rPr lang="en-US" sz="2200" dirty="0"/>
            <a:t> Invest in digital education platforms that cater to Gen Z's learning preferences, fostering creativity, critical thinking, &amp; digital literacy.</a:t>
          </a:r>
        </a:p>
      </dgm:t>
    </dgm:pt>
    <dgm:pt modelId="{6B9E2945-5566-B34F-BCAE-D4E0B46C4E3B}" type="parTrans" cxnId="{A11EB011-B3DC-694D-A996-4CEB1159DC01}">
      <dgm:prSet/>
      <dgm:spPr/>
      <dgm:t>
        <a:bodyPr/>
        <a:lstStyle/>
        <a:p>
          <a:endParaRPr lang="en-US"/>
        </a:p>
      </dgm:t>
    </dgm:pt>
    <dgm:pt modelId="{19E2F9C2-F2C5-6946-BD69-6F90E6D4809A}" type="sibTrans" cxnId="{A11EB011-B3DC-694D-A996-4CEB1159DC01}">
      <dgm:prSet/>
      <dgm:spPr/>
      <dgm:t>
        <a:bodyPr/>
        <a:lstStyle/>
        <a:p>
          <a:endParaRPr lang="en-US"/>
        </a:p>
      </dgm:t>
    </dgm:pt>
    <dgm:pt modelId="{40BE422B-9ABC-3242-9524-197CE490DEB6}">
      <dgm:prSet custT="1"/>
      <dgm:spPr>
        <a:solidFill>
          <a:srgbClr val="002060"/>
        </a:solidFill>
      </dgm:spPr>
      <dgm:t>
        <a:bodyPr/>
        <a:lstStyle/>
        <a:p>
          <a:r>
            <a:rPr lang="en-US" sz="2400" b="1" u="sng" dirty="0"/>
            <a:t>Sustainable Policies</a:t>
          </a:r>
          <a:r>
            <a:rPr lang="en-US" sz="2200" b="1" dirty="0"/>
            <a:t>:</a:t>
          </a:r>
          <a:r>
            <a:rPr lang="en-US" sz="2200" dirty="0"/>
            <a:t> Address environmental concerns implementing sustainable policies aligned with Gen Z's values, demonstrating commitment to a greener future.</a:t>
          </a:r>
        </a:p>
      </dgm:t>
    </dgm:pt>
    <dgm:pt modelId="{A2060310-E494-B24F-BBD9-A23AD6D57C1B}" type="parTrans" cxnId="{C14A290A-46B4-0E49-A061-C9F1A95A2DC3}">
      <dgm:prSet/>
      <dgm:spPr/>
      <dgm:t>
        <a:bodyPr/>
        <a:lstStyle/>
        <a:p>
          <a:endParaRPr lang="en-US"/>
        </a:p>
      </dgm:t>
    </dgm:pt>
    <dgm:pt modelId="{CC61E07A-E13A-394B-8996-EFC7CCB96D76}" type="sibTrans" cxnId="{C14A290A-46B4-0E49-A061-C9F1A95A2DC3}">
      <dgm:prSet/>
      <dgm:spPr/>
      <dgm:t>
        <a:bodyPr/>
        <a:lstStyle/>
        <a:p>
          <a:endParaRPr lang="en-US"/>
        </a:p>
      </dgm:t>
    </dgm:pt>
    <dgm:pt modelId="{A434A2D6-88D0-4442-9B3C-F67A2AE45A38}">
      <dgm:prSet custT="1"/>
      <dgm:spPr>
        <a:solidFill>
          <a:srgbClr val="002060"/>
        </a:solidFill>
      </dgm:spPr>
      <dgm:t>
        <a:bodyPr/>
        <a:lstStyle/>
        <a:p>
          <a:r>
            <a:rPr lang="en-US" sz="2400" b="1" i="0" u="sng" dirty="0"/>
            <a:t>Flexible Work Solutions</a:t>
          </a:r>
          <a:r>
            <a:rPr lang="en-US" sz="2200" b="1" dirty="0"/>
            <a:t>:</a:t>
          </a:r>
          <a:r>
            <a:rPr lang="en-US" sz="2200" dirty="0"/>
            <a:t> Create an environment that supports freelancing &amp; remote work, accommodating Gen Z's desire for work-life balance &amp; flexibility.</a:t>
          </a:r>
        </a:p>
      </dgm:t>
    </dgm:pt>
    <dgm:pt modelId="{EEE2E78E-EB05-2148-A8FB-42154503402D}" type="parTrans" cxnId="{A3EFBC9B-C911-014B-8F49-E3DEF533FA42}">
      <dgm:prSet/>
      <dgm:spPr/>
      <dgm:t>
        <a:bodyPr/>
        <a:lstStyle/>
        <a:p>
          <a:endParaRPr lang="en-US"/>
        </a:p>
      </dgm:t>
    </dgm:pt>
    <dgm:pt modelId="{D85C020F-804E-2844-961C-57170DFF8183}" type="sibTrans" cxnId="{A3EFBC9B-C911-014B-8F49-E3DEF533FA42}">
      <dgm:prSet/>
      <dgm:spPr/>
      <dgm:t>
        <a:bodyPr/>
        <a:lstStyle/>
        <a:p>
          <a:endParaRPr lang="en-US"/>
        </a:p>
      </dgm:t>
    </dgm:pt>
    <dgm:pt modelId="{776C3C00-CB6E-5F4A-930B-0B61090454B8}">
      <dgm:prSet custT="1"/>
      <dgm:spPr>
        <a:solidFill>
          <a:srgbClr val="002060"/>
        </a:solidFill>
      </dgm:spPr>
      <dgm:t>
        <a:bodyPr/>
        <a:lstStyle/>
        <a:p>
          <a:r>
            <a:rPr lang="en-US" sz="2400" b="1" u="sng" dirty="0"/>
            <a:t>Youth Involvement</a:t>
          </a:r>
          <a:r>
            <a:rPr lang="en-US" sz="2200" b="1" dirty="0"/>
            <a:t>:</a:t>
          </a:r>
          <a:r>
            <a:rPr lang="en-US" sz="2200" dirty="0"/>
            <a:t> Encourage Gen Z's active participation in decision-making processes, give them a voice in shaping policies affecting their future.</a:t>
          </a:r>
        </a:p>
      </dgm:t>
    </dgm:pt>
    <dgm:pt modelId="{3DCFF924-9303-2948-86DF-8F5062BB2996}" type="parTrans" cxnId="{B9030F3D-BEA9-F04B-A824-42876F89B111}">
      <dgm:prSet/>
      <dgm:spPr/>
      <dgm:t>
        <a:bodyPr/>
        <a:lstStyle/>
        <a:p>
          <a:endParaRPr lang="en-US"/>
        </a:p>
      </dgm:t>
    </dgm:pt>
    <dgm:pt modelId="{DF1D227E-8493-0745-8F83-1E14C37C688D}" type="sibTrans" cxnId="{B9030F3D-BEA9-F04B-A824-42876F89B111}">
      <dgm:prSet/>
      <dgm:spPr/>
      <dgm:t>
        <a:bodyPr/>
        <a:lstStyle/>
        <a:p>
          <a:endParaRPr lang="en-US"/>
        </a:p>
      </dgm:t>
    </dgm:pt>
    <dgm:pt modelId="{AA1D93D5-AB7A-C44C-B0F3-A3A60DBD7E1F}">
      <dgm:prSet custT="1"/>
      <dgm:spPr>
        <a:solidFill>
          <a:srgbClr val="002060"/>
        </a:solidFill>
      </dgm:spPr>
      <dgm:t>
        <a:bodyPr/>
        <a:lstStyle/>
        <a:p>
          <a:r>
            <a:rPr lang="en-US" sz="2400" b="1" u="sng" dirty="0"/>
            <a:t>Digital Privacy and Security</a:t>
          </a:r>
          <a:r>
            <a:rPr lang="en-US" sz="2200" b="1" dirty="0"/>
            <a:t>:</a:t>
          </a:r>
          <a:r>
            <a:rPr lang="en-US" sz="2200" dirty="0"/>
            <a:t> Ensure robust digital privacy &amp; security measures to safeguard Gen Z's personal information in an increasingly connected world.</a:t>
          </a:r>
        </a:p>
      </dgm:t>
    </dgm:pt>
    <dgm:pt modelId="{20DE693C-5F0F-0A48-88AF-EBBFF2B91FC3}" type="parTrans" cxnId="{C1DF40B0-378B-354D-9DAC-DAB01B78FA93}">
      <dgm:prSet/>
      <dgm:spPr/>
      <dgm:t>
        <a:bodyPr/>
        <a:lstStyle/>
        <a:p>
          <a:endParaRPr lang="en-US"/>
        </a:p>
      </dgm:t>
    </dgm:pt>
    <dgm:pt modelId="{D308EBA7-C31C-834E-BCB7-C1D8F5886339}" type="sibTrans" cxnId="{C1DF40B0-378B-354D-9DAC-DAB01B78FA93}">
      <dgm:prSet/>
      <dgm:spPr/>
      <dgm:t>
        <a:bodyPr/>
        <a:lstStyle/>
        <a:p>
          <a:endParaRPr lang="en-US"/>
        </a:p>
      </dgm:t>
    </dgm:pt>
    <dgm:pt modelId="{2BD55EDC-76B4-1E47-9635-973AED82C02D}" type="pres">
      <dgm:prSet presAssocID="{F8055E6B-13C7-3149-B6D4-5AC71B1183CD}" presName="outerComposite" presStyleCnt="0">
        <dgm:presLayoutVars>
          <dgm:chMax val="5"/>
          <dgm:dir/>
          <dgm:resizeHandles val="exact"/>
        </dgm:presLayoutVars>
      </dgm:prSet>
      <dgm:spPr/>
    </dgm:pt>
    <dgm:pt modelId="{E292B68C-DE6C-D14E-ABC4-43FC7E37DDC9}" type="pres">
      <dgm:prSet presAssocID="{F8055E6B-13C7-3149-B6D4-5AC71B1183CD}" presName="dummyMaxCanvas" presStyleCnt="0">
        <dgm:presLayoutVars/>
      </dgm:prSet>
      <dgm:spPr/>
    </dgm:pt>
    <dgm:pt modelId="{326566D9-4DD2-A04E-8A2A-A7E8B3D86076}" type="pres">
      <dgm:prSet presAssocID="{F8055E6B-13C7-3149-B6D4-5AC71B1183CD}" presName="FiveNodes_1" presStyleLbl="node1" presStyleIdx="0" presStyleCnt="5" custLinFactNeighborY="1178">
        <dgm:presLayoutVars>
          <dgm:bulletEnabled val="1"/>
        </dgm:presLayoutVars>
      </dgm:prSet>
      <dgm:spPr/>
    </dgm:pt>
    <dgm:pt modelId="{686F204C-6602-7540-9C6E-39899FE29B59}" type="pres">
      <dgm:prSet presAssocID="{F8055E6B-13C7-3149-B6D4-5AC71B1183CD}" presName="FiveNodes_2" presStyleLbl="node1" presStyleIdx="1" presStyleCnt="5" custScaleX="100631" custLinFactNeighborX="8938" custLinFactNeighborY="-3387">
        <dgm:presLayoutVars>
          <dgm:bulletEnabled val="1"/>
        </dgm:presLayoutVars>
      </dgm:prSet>
      <dgm:spPr/>
    </dgm:pt>
    <dgm:pt modelId="{BC07F72F-EA8E-5743-A508-C27B43F6B31B}" type="pres">
      <dgm:prSet presAssocID="{F8055E6B-13C7-3149-B6D4-5AC71B1183CD}" presName="FiveNodes_3" presStyleLbl="node1" presStyleIdx="2" presStyleCnt="5" custScaleX="97107" custLinFactNeighborX="7104">
        <dgm:presLayoutVars>
          <dgm:bulletEnabled val="1"/>
        </dgm:presLayoutVars>
      </dgm:prSet>
      <dgm:spPr/>
    </dgm:pt>
    <dgm:pt modelId="{BF53A293-A9B8-3A40-B821-19E72EF4D97D}" type="pres">
      <dgm:prSet presAssocID="{F8055E6B-13C7-3149-B6D4-5AC71B1183CD}" presName="FiveNodes_4" presStyleLbl="node1" presStyleIdx="3" presStyleCnt="5" custLinFactNeighborX="2368">
        <dgm:presLayoutVars>
          <dgm:bulletEnabled val="1"/>
        </dgm:presLayoutVars>
      </dgm:prSet>
      <dgm:spPr/>
    </dgm:pt>
    <dgm:pt modelId="{3063FAB9-04E4-904F-AE63-4B4A66B39E89}" type="pres">
      <dgm:prSet presAssocID="{F8055E6B-13C7-3149-B6D4-5AC71B1183CD}" presName="FiveNodes_5" presStyleLbl="node1" presStyleIdx="4" presStyleCnt="5" custLinFactNeighborY="1129">
        <dgm:presLayoutVars>
          <dgm:bulletEnabled val="1"/>
        </dgm:presLayoutVars>
      </dgm:prSet>
      <dgm:spPr/>
    </dgm:pt>
    <dgm:pt modelId="{2B716694-0C61-7F4F-AFD3-F641799A765F}" type="pres">
      <dgm:prSet presAssocID="{F8055E6B-13C7-3149-B6D4-5AC71B1183CD}" presName="FiveConn_1-2" presStyleLbl="fgAccFollowNode1" presStyleIdx="0" presStyleCnt="4">
        <dgm:presLayoutVars>
          <dgm:bulletEnabled val="1"/>
        </dgm:presLayoutVars>
      </dgm:prSet>
      <dgm:spPr/>
    </dgm:pt>
    <dgm:pt modelId="{04FF355B-53C7-7243-B7AC-CBD45EEDFCF3}" type="pres">
      <dgm:prSet presAssocID="{F8055E6B-13C7-3149-B6D4-5AC71B1183CD}" presName="FiveConn_2-3" presStyleLbl="fgAccFollowNode1" presStyleIdx="1" presStyleCnt="4">
        <dgm:presLayoutVars>
          <dgm:bulletEnabled val="1"/>
        </dgm:presLayoutVars>
      </dgm:prSet>
      <dgm:spPr/>
    </dgm:pt>
    <dgm:pt modelId="{C6BD9046-0E60-4F42-A728-0D1E8B23DAE7}" type="pres">
      <dgm:prSet presAssocID="{F8055E6B-13C7-3149-B6D4-5AC71B1183CD}" presName="FiveConn_3-4" presStyleLbl="fgAccFollowNode1" presStyleIdx="2" presStyleCnt="4">
        <dgm:presLayoutVars>
          <dgm:bulletEnabled val="1"/>
        </dgm:presLayoutVars>
      </dgm:prSet>
      <dgm:spPr/>
    </dgm:pt>
    <dgm:pt modelId="{855C4F89-A774-2E4E-8EC3-1BC491F93735}" type="pres">
      <dgm:prSet presAssocID="{F8055E6B-13C7-3149-B6D4-5AC71B1183CD}" presName="FiveConn_4-5" presStyleLbl="fgAccFollowNode1" presStyleIdx="3" presStyleCnt="4">
        <dgm:presLayoutVars>
          <dgm:bulletEnabled val="1"/>
        </dgm:presLayoutVars>
      </dgm:prSet>
      <dgm:spPr/>
    </dgm:pt>
    <dgm:pt modelId="{B1B49120-2F9C-B248-824A-8DD5786F3F3B}" type="pres">
      <dgm:prSet presAssocID="{F8055E6B-13C7-3149-B6D4-5AC71B1183CD}" presName="FiveNodes_1_text" presStyleLbl="node1" presStyleIdx="4" presStyleCnt="5">
        <dgm:presLayoutVars>
          <dgm:bulletEnabled val="1"/>
        </dgm:presLayoutVars>
      </dgm:prSet>
      <dgm:spPr/>
    </dgm:pt>
    <dgm:pt modelId="{FC758CF9-827F-8A46-89DE-915AF79D35A4}" type="pres">
      <dgm:prSet presAssocID="{F8055E6B-13C7-3149-B6D4-5AC71B1183CD}" presName="FiveNodes_2_text" presStyleLbl="node1" presStyleIdx="4" presStyleCnt="5">
        <dgm:presLayoutVars>
          <dgm:bulletEnabled val="1"/>
        </dgm:presLayoutVars>
      </dgm:prSet>
      <dgm:spPr/>
    </dgm:pt>
    <dgm:pt modelId="{39459A3F-3F4B-3F43-8E08-59B475F0A6AD}" type="pres">
      <dgm:prSet presAssocID="{F8055E6B-13C7-3149-B6D4-5AC71B1183CD}" presName="FiveNodes_3_text" presStyleLbl="node1" presStyleIdx="4" presStyleCnt="5">
        <dgm:presLayoutVars>
          <dgm:bulletEnabled val="1"/>
        </dgm:presLayoutVars>
      </dgm:prSet>
      <dgm:spPr/>
    </dgm:pt>
    <dgm:pt modelId="{DDE3652B-1BBE-F443-A93A-5A7B73A28EE4}" type="pres">
      <dgm:prSet presAssocID="{F8055E6B-13C7-3149-B6D4-5AC71B1183CD}" presName="FiveNodes_4_text" presStyleLbl="node1" presStyleIdx="4" presStyleCnt="5">
        <dgm:presLayoutVars>
          <dgm:bulletEnabled val="1"/>
        </dgm:presLayoutVars>
      </dgm:prSet>
      <dgm:spPr/>
    </dgm:pt>
    <dgm:pt modelId="{C32E79ED-F66A-CB41-AD33-66370DAE54B6}" type="pres">
      <dgm:prSet presAssocID="{F8055E6B-13C7-3149-B6D4-5AC71B1183CD}" presName="FiveNodes_5_text" presStyleLbl="node1" presStyleIdx="4" presStyleCnt="5">
        <dgm:presLayoutVars>
          <dgm:bulletEnabled val="1"/>
        </dgm:presLayoutVars>
      </dgm:prSet>
      <dgm:spPr/>
    </dgm:pt>
  </dgm:ptLst>
  <dgm:cxnLst>
    <dgm:cxn modelId="{C14A290A-46B4-0E49-A061-C9F1A95A2DC3}" srcId="{F8055E6B-13C7-3149-B6D4-5AC71B1183CD}" destId="{40BE422B-9ABC-3242-9524-197CE490DEB6}" srcOrd="1" destOrd="0" parTransId="{A2060310-E494-B24F-BBD9-A23AD6D57C1B}" sibTransId="{CC61E07A-E13A-394B-8996-EFC7CCB96D76}"/>
    <dgm:cxn modelId="{A11EB011-B3DC-694D-A996-4CEB1159DC01}" srcId="{F8055E6B-13C7-3149-B6D4-5AC71B1183CD}" destId="{1A32CDF9-4B40-EA4D-96D5-1A5F8CC34DAD}" srcOrd="0" destOrd="0" parTransId="{6B9E2945-5566-B34F-BCAE-D4E0B46C4E3B}" sibTransId="{19E2F9C2-F2C5-6946-BD69-6F90E6D4809A}"/>
    <dgm:cxn modelId="{72C73D23-B69B-D944-B19B-99CD6532D3FE}" type="presOf" srcId="{19E2F9C2-F2C5-6946-BD69-6F90E6D4809A}" destId="{2B716694-0C61-7F4F-AFD3-F641799A765F}" srcOrd="0" destOrd="0" presId="urn:microsoft.com/office/officeart/2005/8/layout/vProcess5"/>
    <dgm:cxn modelId="{4310A925-4913-384B-95B8-ECEA5F7B8395}" type="presOf" srcId="{CC61E07A-E13A-394B-8996-EFC7CCB96D76}" destId="{04FF355B-53C7-7243-B7AC-CBD45EEDFCF3}" srcOrd="0" destOrd="0" presId="urn:microsoft.com/office/officeart/2005/8/layout/vProcess5"/>
    <dgm:cxn modelId="{B9030F3D-BEA9-F04B-A824-42876F89B111}" srcId="{F8055E6B-13C7-3149-B6D4-5AC71B1183CD}" destId="{776C3C00-CB6E-5F4A-930B-0B61090454B8}" srcOrd="3" destOrd="0" parTransId="{3DCFF924-9303-2948-86DF-8F5062BB2996}" sibTransId="{DF1D227E-8493-0745-8F83-1E14C37C688D}"/>
    <dgm:cxn modelId="{E2C12551-3633-A04E-8B17-AEFB8E302776}" type="presOf" srcId="{F8055E6B-13C7-3149-B6D4-5AC71B1183CD}" destId="{2BD55EDC-76B4-1E47-9635-973AED82C02D}" srcOrd="0" destOrd="0" presId="urn:microsoft.com/office/officeart/2005/8/layout/vProcess5"/>
    <dgm:cxn modelId="{CCF6C451-F8A2-DC4E-A880-94A1E01EE867}" type="presOf" srcId="{40BE422B-9ABC-3242-9524-197CE490DEB6}" destId="{FC758CF9-827F-8A46-89DE-915AF79D35A4}" srcOrd="1" destOrd="0" presId="urn:microsoft.com/office/officeart/2005/8/layout/vProcess5"/>
    <dgm:cxn modelId="{03F2E555-653F-A946-86B0-4039CF4F7E8E}" type="presOf" srcId="{1A32CDF9-4B40-EA4D-96D5-1A5F8CC34DAD}" destId="{B1B49120-2F9C-B248-824A-8DD5786F3F3B}" srcOrd="1" destOrd="0" presId="urn:microsoft.com/office/officeart/2005/8/layout/vProcess5"/>
    <dgm:cxn modelId="{1E598956-0DC5-514C-8A1A-4173A25E28F6}" type="presOf" srcId="{1A32CDF9-4B40-EA4D-96D5-1A5F8CC34DAD}" destId="{326566D9-4DD2-A04E-8A2A-A7E8B3D86076}" srcOrd="0" destOrd="0" presId="urn:microsoft.com/office/officeart/2005/8/layout/vProcess5"/>
    <dgm:cxn modelId="{A8B64961-36EB-6040-9BAF-7D946572B8F0}" type="presOf" srcId="{A434A2D6-88D0-4442-9B3C-F67A2AE45A38}" destId="{39459A3F-3F4B-3F43-8E08-59B475F0A6AD}" srcOrd="1" destOrd="0" presId="urn:microsoft.com/office/officeart/2005/8/layout/vProcess5"/>
    <dgm:cxn modelId="{B4154E7D-D805-1B4D-8A63-BA7A51795102}" type="presOf" srcId="{776C3C00-CB6E-5F4A-930B-0B61090454B8}" destId="{DDE3652B-1BBE-F443-A93A-5A7B73A28EE4}" srcOrd="1" destOrd="0" presId="urn:microsoft.com/office/officeart/2005/8/layout/vProcess5"/>
    <dgm:cxn modelId="{1899AA80-1814-574B-8228-C166A3F2288C}" type="presOf" srcId="{AA1D93D5-AB7A-C44C-B0F3-A3A60DBD7E1F}" destId="{3063FAB9-04E4-904F-AE63-4B4A66B39E89}" srcOrd="0" destOrd="0" presId="urn:microsoft.com/office/officeart/2005/8/layout/vProcess5"/>
    <dgm:cxn modelId="{0EC65B81-0D4C-2249-B445-0E77B96DC5E5}" type="presOf" srcId="{40BE422B-9ABC-3242-9524-197CE490DEB6}" destId="{686F204C-6602-7540-9C6E-39899FE29B59}" srcOrd="0" destOrd="0" presId="urn:microsoft.com/office/officeart/2005/8/layout/vProcess5"/>
    <dgm:cxn modelId="{0B8E4891-BA46-5D41-ABEB-0C86B34A388E}" type="presOf" srcId="{DF1D227E-8493-0745-8F83-1E14C37C688D}" destId="{855C4F89-A774-2E4E-8EC3-1BC491F93735}" srcOrd="0" destOrd="0" presId="urn:microsoft.com/office/officeart/2005/8/layout/vProcess5"/>
    <dgm:cxn modelId="{A3EFBC9B-C911-014B-8F49-E3DEF533FA42}" srcId="{F8055E6B-13C7-3149-B6D4-5AC71B1183CD}" destId="{A434A2D6-88D0-4442-9B3C-F67A2AE45A38}" srcOrd="2" destOrd="0" parTransId="{EEE2E78E-EB05-2148-A8FB-42154503402D}" sibTransId="{D85C020F-804E-2844-961C-57170DFF8183}"/>
    <dgm:cxn modelId="{C1DF40B0-378B-354D-9DAC-DAB01B78FA93}" srcId="{F8055E6B-13C7-3149-B6D4-5AC71B1183CD}" destId="{AA1D93D5-AB7A-C44C-B0F3-A3A60DBD7E1F}" srcOrd="4" destOrd="0" parTransId="{20DE693C-5F0F-0A48-88AF-EBBFF2B91FC3}" sibTransId="{D308EBA7-C31C-834E-BCB7-C1D8F5886339}"/>
    <dgm:cxn modelId="{9910E7D1-77B6-CE4A-B856-4F3105BBCEBA}" type="presOf" srcId="{D85C020F-804E-2844-961C-57170DFF8183}" destId="{C6BD9046-0E60-4F42-A728-0D1E8B23DAE7}" srcOrd="0" destOrd="0" presId="urn:microsoft.com/office/officeart/2005/8/layout/vProcess5"/>
    <dgm:cxn modelId="{667DCDE4-FE13-D44E-9AB2-23DA6DF4E877}" type="presOf" srcId="{A434A2D6-88D0-4442-9B3C-F67A2AE45A38}" destId="{BC07F72F-EA8E-5743-A508-C27B43F6B31B}" srcOrd="0" destOrd="0" presId="urn:microsoft.com/office/officeart/2005/8/layout/vProcess5"/>
    <dgm:cxn modelId="{579839E6-E670-C744-AA80-4D7406DF5E74}" type="presOf" srcId="{776C3C00-CB6E-5F4A-930B-0B61090454B8}" destId="{BF53A293-A9B8-3A40-B821-19E72EF4D97D}" srcOrd="0" destOrd="0" presId="urn:microsoft.com/office/officeart/2005/8/layout/vProcess5"/>
    <dgm:cxn modelId="{A7DEACF1-EB89-A548-B117-97E468B447D6}" type="presOf" srcId="{AA1D93D5-AB7A-C44C-B0F3-A3A60DBD7E1F}" destId="{C32E79ED-F66A-CB41-AD33-66370DAE54B6}" srcOrd="1" destOrd="0" presId="urn:microsoft.com/office/officeart/2005/8/layout/vProcess5"/>
    <dgm:cxn modelId="{ECCA4EA8-B4F0-0E42-9C09-611E632D7156}" type="presParOf" srcId="{2BD55EDC-76B4-1E47-9635-973AED82C02D}" destId="{E292B68C-DE6C-D14E-ABC4-43FC7E37DDC9}" srcOrd="0" destOrd="0" presId="urn:microsoft.com/office/officeart/2005/8/layout/vProcess5"/>
    <dgm:cxn modelId="{797484CE-4A2B-7C4E-82DA-FB3CD7B0802B}" type="presParOf" srcId="{2BD55EDC-76B4-1E47-9635-973AED82C02D}" destId="{326566D9-4DD2-A04E-8A2A-A7E8B3D86076}" srcOrd="1" destOrd="0" presId="urn:microsoft.com/office/officeart/2005/8/layout/vProcess5"/>
    <dgm:cxn modelId="{67D540D3-BCE7-1B42-B757-B41D8E699D34}" type="presParOf" srcId="{2BD55EDC-76B4-1E47-9635-973AED82C02D}" destId="{686F204C-6602-7540-9C6E-39899FE29B59}" srcOrd="2" destOrd="0" presId="urn:microsoft.com/office/officeart/2005/8/layout/vProcess5"/>
    <dgm:cxn modelId="{11CA9AC6-D705-A249-9883-70DC13DDE51C}" type="presParOf" srcId="{2BD55EDC-76B4-1E47-9635-973AED82C02D}" destId="{BC07F72F-EA8E-5743-A508-C27B43F6B31B}" srcOrd="3" destOrd="0" presId="urn:microsoft.com/office/officeart/2005/8/layout/vProcess5"/>
    <dgm:cxn modelId="{BE5BC2C1-3E02-5142-85A4-61A7D1788188}" type="presParOf" srcId="{2BD55EDC-76B4-1E47-9635-973AED82C02D}" destId="{BF53A293-A9B8-3A40-B821-19E72EF4D97D}" srcOrd="4" destOrd="0" presId="urn:microsoft.com/office/officeart/2005/8/layout/vProcess5"/>
    <dgm:cxn modelId="{7B6DA351-8620-9E41-BCD3-38ECC482BF24}" type="presParOf" srcId="{2BD55EDC-76B4-1E47-9635-973AED82C02D}" destId="{3063FAB9-04E4-904F-AE63-4B4A66B39E89}" srcOrd="5" destOrd="0" presId="urn:microsoft.com/office/officeart/2005/8/layout/vProcess5"/>
    <dgm:cxn modelId="{22E1172A-70DB-C34A-9F28-843F5AC07555}" type="presParOf" srcId="{2BD55EDC-76B4-1E47-9635-973AED82C02D}" destId="{2B716694-0C61-7F4F-AFD3-F641799A765F}" srcOrd="6" destOrd="0" presId="urn:microsoft.com/office/officeart/2005/8/layout/vProcess5"/>
    <dgm:cxn modelId="{879ED1C5-C65E-284A-A0A7-AD7F89C49DF3}" type="presParOf" srcId="{2BD55EDC-76B4-1E47-9635-973AED82C02D}" destId="{04FF355B-53C7-7243-B7AC-CBD45EEDFCF3}" srcOrd="7" destOrd="0" presId="urn:microsoft.com/office/officeart/2005/8/layout/vProcess5"/>
    <dgm:cxn modelId="{991C92EF-16B8-2540-922F-51277A25C510}" type="presParOf" srcId="{2BD55EDC-76B4-1E47-9635-973AED82C02D}" destId="{C6BD9046-0E60-4F42-A728-0D1E8B23DAE7}" srcOrd="8" destOrd="0" presId="urn:microsoft.com/office/officeart/2005/8/layout/vProcess5"/>
    <dgm:cxn modelId="{6392EE12-6128-1645-9BA6-9D56C61887D6}" type="presParOf" srcId="{2BD55EDC-76B4-1E47-9635-973AED82C02D}" destId="{855C4F89-A774-2E4E-8EC3-1BC491F93735}" srcOrd="9" destOrd="0" presId="urn:microsoft.com/office/officeart/2005/8/layout/vProcess5"/>
    <dgm:cxn modelId="{64479F79-9B09-A54C-BACB-D35334A8A4A6}" type="presParOf" srcId="{2BD55EDC-76B4-1E47-9635-973AED82C02D}" destId="{B1B49120-2F9C-B248-824A-8DD5786F3F3B}" srcOrd="10" destOrd="0" presId="urn:microsoft.com/office/officeart/2005/8/layout/vProcess5"/>
    <dgm:cxn modelId="{4899223F-0101-114B-BFB6-1975BEB7C21F}" type="presParOf" srcId="{2BD55EDC-76B4-1E47-9635-973AED82C02D}" destId="{FC758CF9-827F-8A46-89DE-915AF79D35A4}" srcOrd="11" destOrd="0" presId="urn:microsoft.com/office/officeart/2005/8/layout/vProcess5"/>
    <dgm:cxn modelId="{48951C22-F264-CA4F-8253-7D45FC2897B9}" type="presParOf" srcId="{2BD55EDC-76B4-1E47-9635-973AED82C02D}" destId="{39459A3F-3F4B-3F43-8E08-59B475F0A6AD}" srcOrd="12" destOrd="0" presId="urn:microsoft.com/office/officeart/2005/8/layout/vProcess5"/>
    <dgm:cxn modelId="{03F2AA4D-0988-2F44-B3BB-BFA8F7A308FA}" type="presParOf" srcId="{2BD55EDC-76B4-1E47-9635-973AED82C02D}" destId="{DDE3652B-1BBE-F443-A93A-5A7B73A28EE4}" srcOrd="13" destOrd="0" presId="urn:microsoft.com/office/officeart/2005/8/layout/vProcess5"/>
    <dgm:cxn modelId="{581062FB-E10F-2044-A979-F0BB57EAF673}" type="presParOf" srcId="{2BD55EDC-76B4-1E47-9635-973AED82C02D}" destId="{C32E79ED-F66A-CB41-AD33-66370DAE54B6}"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CB10C95-05DA-C54A-B9BF-013785542AAA}" type="doc">
      <dgm:prSet loTypeId="urn:microsoft.com/office/officeart/2005/8/layout/process1" loCatId="matrix" qsTypeId="urn:microsoft.com/office/officeart/2005/8/quickstyle/simple1" qsCatId="simple" csTypeId="urn:microsoft.com/office/officeart/2005/8/colors/accent1_2" csCatId="accent1" phldr="1"/>
      <dgm:spPr/>
      <dgm:t>
        <a:bodyPr/>
        <a:lstStyle/>
        <a:p>
          <a:endParaRPr lang="en-US"/>
        </a:p>
      </dgm:t>
    </dgm:pt>
    <dgm:pt modelId="{DC026FE7-FF08-B646-A459-A5BF08272659}">
      <dgm:prSet/>
      <dgm:spPr>
        <a:solidFill>
          <a:srgbClr val="002060"/>
        </a:solidFill>
      </dgm:spPr>
      <dgm:t>
        <a:bodyPr/>
        <a:lstStyle/>
        <a:p>
          <a:r>
            <a:rPr lang="en-US" b="1"/>
            <a:t>Communication</a:t>
          </a:r>
        </a:p>
      </dgm:t>
    </dgm:pt>
    <dgm:pt modelId="{B33D6071-0093-EC41-9245-0AE1665A7583}" type="parTrans" cxnId="{800C57D3-F48A-4F4D-9D76-839243B10809}">
      <dgm:prSet/>
      <dgm:spPr/>
      <dgm:t>
        <a:bodyPr/>
        <a:lstStyle/>
        <a:p>
          <a:endParaRPr lang="en-US"/>
        </a:p>
      </dgm:t>
    </dgm:pt>
    <dgm:pt modelId="{AC8B759A-5E59-9E41-BB53-6E3DB8722076}" type="sibTrans" cxnId="{800C57D3-F48A-4F4D-9D76-839243B10809}">
      <dgm:prSet/>
      <dgm:spPr/>
      <dgm:t>
        <a:bodyPr/>
        <a:lstStyle/>
        <a:p>
          <a:endParaRPr lang="en-US"/>
        </a:p>
      </dgm:t>
    </dgm:pt>
    <dgm:pt modelId="{90520547-00D4-BA49-BF8A-3D4ADA91D2EB}">
      <dgm:prSet/>
      <dgm:spPr>
        <a:solidFill>
          <a:srgbClr val="002060"/>
        </a:solidFill>
      </dgm:spPr>
      <dgm:t>
        <a:bodyPr/>
        <a:lstStyle/>
        <a:p>
          <a:r>
            <a:rPr lang="en-US" b="1"/>
            <a:t>Presentations</a:t>
          </a:r>
        </a:p>
      </dgm:t>
    </dgm:pt>
    <dgm:pt modelId="{9846B31D-1490-0043-9B94-2F3B9AC9008C}" type="parTrans" cxnId="{F16D9F0A-3839-EC44-A8F9-F7FC7DAC3893}">
      <dgm:prSet/>
      <dgm:spPr/>
      <dgm:t>
        <a:bodyPr/>
        <a:lstStyle/>
        <a:p>
          <a:endParaRPr lang="en-US"/>
        </a:p>
      </dgm:t>
    </dgm:pt>
    <dgm:pt modelId="{E25B15FC-5B32-5149-99CB-16AA95D88ACC}" type="sibTrans" cxnId="{F16D9F0A-3839-EC44-A8F9-F7FC7DAC3893}">
      <dgm:prSet/>
      <dgm:spPr/>
      <dgm:t>
        <a:bodyPr/>
        <a:lstStyle/>
        <a:p>
          <a:endParaRPr lang="en-US"/>
        </a:p>
      </dgm:t>
    </dgm:pt>
    <dgm:pt modelId="{A980D27D-1164-0049-A91E-FAB9B6F459D7}">
      <dgm:prSet/>
      <dgm:spPr>
        <a:solidFill>
          <a:srgbClr val="002060"/>
        </a:solidFill>
      </dgm:spPr>
      <dgm:t>
        <a:bodyPr/>
        <a:lstStyle/>
        <a:p>
          <a:r>
            <a:rPr lang="en-US" b="1"/>
            <a:t>Speaking up</a:t>
          </a:r>
        </a:p>
      </dgm:t>
    </dgm:pt>
    <dgm:pt modelId="{0DC73169-BCBA-0D4B-895B-548F199B3F0A}" type="parTrans" cxnId="{761FADA4-ED86-624B-9929-4B03F20F920E}">
      <dgm:prSet/>
      <dgm:spPr/>
      <dgm:t>
        <a:bodyPr/>
        <a:lstStyle/>
        <a:p>
          <a:endParaRPr lang="en-US"/>
        </a:p>
      </dgm:t>
    </dgm:pt>
    <dgm:pt modelId="{C7360F21-3531-8D41-87B7-949B69456ED9}" type="sibTrans" cxnId="{761FADA4-ED86-624B-9929-4B03F20F920E}">
      <dgm:prSet/>
      <dgm:spPr/>
      <dgm:t>
        <a:bodyPr/>
        <a:lstStyle/>
        <a:p>
          <a:endParaRPr lang="en-US"/>
        </a:p>
      </dgm:t>
    </dgm:pt>
    <dgm:pt modelId="{8BBE5BAC-4D09-D44D-8F49-B9F6772CD5FE}" type="pres">
      <dgm:prSet presAssocID="{4CB10C95-05DA-C54A-B9BF-013785542AAA}" presName="Name0" presStyleCnt="0">
        <dgm:presLayoutVars>
          <dgm:dir/>
          <dgm:resizeHandles val="exact"/>
        </dgm:presLayoutVars>
      </dgm:prSet>
      <dgm:spPr/>
    </dgm:pt>
    <dgm:pt modelId="{31B0A023-15FB-F746-9966-31677C01AA84}" type="pres">
      <dgm:prSet presAssocID="{DC026FE7-FF08-B646-A459-A5BF08272659}" presName="node" presStyleLbl="node1" presStyleIdx="0" presStyleCnt="3">
        <dgm:presLayoutVars>
          <dgm:bulletEnabled val="1"/>
        </dgm:presLayoutVars>
      </dgm:prSet>
      <dgm:spPr/>
    </dgm:pt>
    <dgm:pt modelId="{D9866100-AA60-AD42-95C5-7243280DF798}" type="pres">
      <dgm:prSet presAssocID="{AC8B759A-5E59-9E41-BB53-6E3DB8722076}" presName="sibTrans" presStyleLbl="sibTrans2D1" presStyleIdx="0" presStyleCnt="2"/>
      <dgm:spPr/>
    </dgm:pt>
    <dgm:pt modelId="{E1F92F16-CD74-8F4B-BE59-21CACAC8AA20}" type="pres">
      <dgm:prSet presAssocID="{AC8B759A-5E59-9E41-BB53-6E3DB8722076}" presName="connectorText" presStyleLbl="sibTrans2D1" presStyleIdx="0" presStyleCnt="2"/>
      <dgm:spPr/>
    </dgm:pt>
    <dgm:pt modelId="{7BE16D19-DA21-B243-B8F9-08FD3BD80624}" type="pres">
      <dgm:prSet presAssocID="{90520547-00D4-BA49-BF8A-3D4ADA91D2EB}" presName="node" presStyleLbl="node1" presStyleIdx="1" presStyleCnt="3">
        <dgm:presLayoutVars>
          <dgm:bulletEnabled val="1"/>
        </dgm:presLayoutVars>
      </dgm:prSet>
      <dgm:spPr/>
    </dgm:pt>
    <dgm:pt modelId="{37BCBFD9-3886-5146-B6F2-7FE8B1FD8FC9}" type="pres">
      <dgm:prSet presAssocID="{E25B15FC-5B32-5149-99CB-16AA95D88ACC}" presName="sibTrans" presStyleLbl="sibTrans2D1" presStyleIdx="1" presStyleCnt="2"/>
      <dgm:spPr/>
    </dgm:pt>
    <dgm:pt modelId="{2BD22382-02B3-1D4B-B8EC-920A9655EC88}" type="pres">
      <dgm:prSet presAssocID="{E25B15FC-5B32-5149-99CB-16AA95D88ACC}" presName="connectorText" presStyleLbl="sibTrans2D1" presStyleIdx="1" presStyleCnt="2"/>
      <dgm:spPr/>
    </dgm:pt>
    <dgm:pt modelId="{3A01F00F-D597-984F-9718-8DE14DB8F245}" type="pres">
      <dgm:prSet presAssocID="{A980D27D-1164-0049-A91E-FAB9B6F459D7}" presName="node" presStyleLbl="node1" presStyleIdx="2" presStyleCnt="3">
        <dgm:presLayoutVars>
          <dgm:bulletEnabled val="1"/>
        </dgm:presLayoutVars>
      </dgm:prSet>
      <dgm:spPr/>
    </dgm:pt>
  </dgm:ptLst>
  <dgm:cxnLst>
    <dgm:cxn modelId="{F16D9F0A-3839-EC44-A8F9-F7FC7DAC3893}" srcId="{4CB10C95-05DA-C54A-B9BF-013785542AAA}" destId="{90520547-00D4-BA49-BF8A-3D4ADA91D2EB}" srcOrd="1" destOrd="0" parTransId="{9846B31D-1490-0043-9B94-2F3B9AC9008C}" sibTransId="{E25B15FC-5B32-5149-99CB-16AA95D88ACC}"/>
    <dgm:cxn modelId="{07C4FC20-D9CD-E541-BD1C-7A637A87E52A}" type="presOf" srcId="{DC026FE7-FF08-B646-A459-A5BF08272659}" destId="{31B0A023-15FB-F746-9966-31677C01AA84}" srcOrd="0" destOrd="0" presId="urn:microsoft.com/office/officeart/2005/8/layout/process1"/>
    <dgm:cxn modelId="{A607AC23-FB4F-0443-9541-A8123CE11203}" type="presOf" srcId="{AC8B759A-5E59-9E41-BB53-6E3DB8722076}" destId="{D9866100-AA60-AD42-95C5-7243280DF798}" srcOrd="0" destOrd="0" presId="urn:microsoft.com/office/officeart/2005/8/layout/process1"/>
    <dgm:cxn modelId="{8AC8B742-FA80-154A-B41B-ED8DDD5373FF}" type="presOf" srcId="{E25B15FC-5B32-5149-99CB-16AA95D88ACC}" destId="{37BCBFD9-3886-5146-B6F2-7FE8B1FD8FC9}" srcOrd="0" destOrd="0" presId="urn:microsoft.com/office/officeart/2005/8/layout/process1"/>
    <dgm:cxn modelId="{761FADA4-ED86-624B-9929-4B03F20F920E}" srcId="{4CB10C95-05DA-C54A-B9BF-013785542AAA}" destId="{A980D27D-1164-0049-A91E-FAB9B6F459D7}" srcOrd="2" destOrd="0" parTransId="{0DC73169-BCBA-0D4B-895B-548F199B3F0A}" sibTransId="{C7360F21-3531-8D41-87B7-949B69456ED9}"/>
    <dgm:cxn modelId="{C8C4C6BF-4DF6-1B40-B741-EE0916D0D260}" type="presOf" srcId="{90520547-00D4-BA49-BF8A-3D4ADA91D2EB}" destId="{7BE16D19-DA21-B243-B8F9-08FD3BD80624}" srcOrd="0" destOrd="0" presId="urn:microsoft.com/office/officeart/2005/8/layout/process1"/>
    <dgm:cxn modelId="{28D336D2-20C3-6B47-9304-7DEFBA22F1BC}" type="presOf" srcId="{E25B15FC-5B32-5149-99CB-16AA95D88ACC}" destId="{2BD22382-02B3-1D4B-B8EC-920A9655EC88}" srcOrd="1" destOrd="0" presId="urn:microsoft.com/office/officeart/2005/8/layout/process1"/>
    <dgm:cxn modelId="{800C57D3-F48A-4F4D-9D76-839243B10809}" srcId="{4CB10C95-05DA-C54A-B9BF-013785542AAA}" destId="{DC026FE7-FF08-B646-A459-A5BF08272659}" srcOrd="0" destOrd="0" parTransId="{B33D6071-0093-EC41-9245-0AE1665A7583}" sibTransId="{AC8B759A-5E59-9E41-BB53-6E3DB8722076}"/>
    <dgm:cxn modelId="{457D2AD4-D5C1-2449-8ECB-4C17E1BCB92B}" type="presOf" srcId="{4CB10C95-05DA-C54A-B9BF-013785542AAA}" destId="{8BBE5BAC-4D09-D44D-8F49-B9F6772CD5FE}" srcOrd="0" destOrd="0" presId="urn:microsoft.com/office/officeart/2005/8/layout/process1"/>
    <dgm:cxn modelId="{22AB5FD7-AB90-9042-A427-1F84F0863D80}" type="presOf" srcId="{AC8B759A-5E59-9E41-BB53-6E3DB8722076}" destId="{E1F92F16-CD74-8F4B-BE59-21CACAC8AA20}" srcOrd="1" destOrd="0" presId="urn:microsoft.com/office/officeart/2005/8/layout/process1"/>
    <dgm:cxn modelId="{A7244ADA-8C91-E744-A832-A91A39F1F563}" type="presOf" srcId="{A980D27D-1164-0049-A91E-FAB9B6F459D7}" destId="{3A01F00F-D597-984F-9718-8DE14DB8F245}" srcOrd="0" destOrd="0" presId="urn:microsoft.com/office/officeart/2005/8/layout/process1"/>
    <dgm:cxn modelId="{76B062C1-40E6-1E4F-8049-7A0D8B32F3F7}" type="presParOf" srcId="{8BBE5BAC-4D09-D44D-8F49-B9F6772CD5FE}" destId="{31B0A023-15FB-F746-9966-31677C01AA84}" srcOrd="0" destOrd="0" presId="urn:microsoft.com/office/officeart/2005/8/layout/process1"/>
    <dgm:cxn modelId="{939F1653-41A5-FA45-85E7-0BF622CE28FD}" type="presParOf" srcId="{8BBE5BAC-4D09-D44D-8F49-B9F6772CD5FE}" destId="{D9866100-AA60-AD42-95C5-7243280DF798}" srcOrd="1" destOrd="0" presId="urn:microsoft.com/office/officeart/2005/8/layout/process1"/>
    <dgm:cxn modelId="{52DD44C9-2EE2-B241-8A17-A8A312001800}" type="presParOf" srcId="{D9866100-AA60-AD42-95C5-7243280DF798}" destId="{E1F92F16-CD74-8F4B-BE59-21CACAC8AA20}" srcOrd="0" destOrd="0" presId="urn:microsoft.com/office/officeart/2005/8/layout/process1"/>
    <dgm:cxn modelId="{6D825019-8FE4-154F-888C-56C45331563B}" type="presParOf" srcId="{8BBE5BAC-4D09-D44D-8F49-B9F6772CD5FE}" destId="{7BE16D19-DA21-B243-B8F9-08FD3BD80624}" srcOrd="2" destOrd="0" presId="urn:microsoft.com/office/officeart/2005/8/layout/process1"/>
    <dgm:cxn modelId="{ED6DED98-3641-064F-8BB7-0F899752C5A6}" type="presParOf" srcId="{8BBE5BAC-4D09-D44D-8F49-B9F6772CD5FE}" destId="{37BCBFD9-3886-5146-B6F2-7FE8B1FD8FC9}" srcOrd="3" destOrd="0" presId="urn:microsoft.com/office/officeart/2005/8/layout/process1"/>
    <dgm:cxn modelId="{970F1482-8AF1-1C4F-B9F1-58C9278A05D6}" type="presParOf" srcId="{37BCBFD9-3886-5146-B6F2-7FE8B1FD8FC9}" destId="{2BD22382-02B3-1D4B-B8EC-920A9655EC88}" srcOrd="0" destOrd="0" presId="urn:microsoft.com/office/officeart/2005/8/layout/process1"/>
    <dgm:cxn modelId="{92EAE3B4-91FB-5945-8385-AA02C330F353}" type="presParOf" srcId="{8BBE5BAC-4D09-D44D-8F49-B9F6772CD5FE}" destId="{3A01F00F-D597-984F-9718-8DE14DB8F245}"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45118-B81E-CA44-A77C-92273FF8BF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1AB3E73-D43E-4A4E-9054-41D767EFB9E4}">
      <dgm:prSet custT="1"/>
      <dgm:spPr>
        <a:solidFill>
          <a:schemeClr val="accent5">
            <a:lumMod val="75000"/>
          </a:schemeClr>
        </a:solidFill>
      </dgm:spPr>
      <dgm:t>
        <a:bodyPr/>
        <a:lstStyle/>
        <a:p>
          <a:r>
            <a:rPr lang="en-US" sz="2400" b="1" i="0"/>
            <a:t>Gen Z, the most woke generation</a:t>
          </a:r>
          <a:endParaRPr lang="en-US" sz="2400" b="1"/>
        </a:p>
      </dgm:t>
    </dgm:pt>
    <dgm:pt modelId="{A74BF523-1875-0A4B-BF66-648FED91D016}" type="parTrans" cxnId="{A3871136-7A81-5740-B49F-28176EFFE471}">
      <dgm:prSet/>
      <dgm:spPr/>
      <dgm:t>
        <a:bodyPr/>
        <a:lstStyle/>
        <a:p>
          <a:endParaRPr lang="en-US"/>
        </a:p>
      </dgm:t>
    </dgm:pt>
    <dgm:pt modelId="{1C1EFE6C-3035-814C-835C-CC0A3A2A0AD9}" type="sibTrans" cxnId="{A3871136-7A81-5740-B49F-28176EFFE471}">
      <dgm:prSet/>
      <dgm:spPr/>
      <dgm:t>
        <a:bodyPr/>
        <a:lstStyle/>
        <a:p>
          <a:endParaRPr lang="en-US"/>
        </a:p>
      </dgm:t>
    </dgm:pt>
    <dgm:pt modelId="{392510FE-2C3B-F14E-9B2E-C8E1529691CE}">
      <dgm:prSet custT="1"/>
      <dgm:spPr>
        <a:solidFill>
          <a:schemeClr val="accent5">
            <a:lumMod val="75000"/>
          </a:schemeClr>
        </a:solidFill>
      </dgm:spPr>
      <dgm:t>
        <a:bodyPr/>
        <a:lstStyle/>
        <a:p>
          <a:r>
            <a:rPr lang="en-US" sz="2400" b="1"/>
            <a:t>Likely to </a:t>
          </a:r>
          <a:r>
            <a:rPr lang="en-US" sz="2400" b="1" i="0"/>
            <a:t>retains this outlook as it ages</a:t>
          </a:r>
          <a:endParaRPr lang="en-US" sz="2400" b="1"/>
        </a:p>
      </dgm:t>
    </dgm:pt>
    <dgm:pt modelId="{36162045-234C-9D46-A43E-CAAB8E2F4D7C}" type="parTrans" cxnId="{B3E99945-F313-FA4F-9499-3BB3A1AEA49B}">
      <dgm:prSet/>
      <dgm:spPr/>
      <dgm:t>
        <a:bodyPr/>
        <a:lstStyle/>
        <a:p>
          <a:endParaRPr lang="en-US"/>
        </a:p>
      </dgm:t>
    </dgm:pt>
    <dgm:pt modelId="{4C9F9803-C4D2-7A4C-926D-A2017E8EB217}" type="sibTrans" cxnId="{B3E99945-F313-FA4F-9499-3BB3A1AEA49B}">
      <dgm:prSet/>
      <dgm:spPr/>
      <dgm:t>
        <a:bodyPr/>
        <a:lstStyle/>
        <a:p>
          <a:endParaRPr lang="en-US"/>
        </a:p>
      </dgm:t>
    </dgm:pt>
    <dgm:pt modelId="{16C9430F-0D9F-E74A-AAD4-AFAD2BF1FA8F}">
      <dgm:prSet custT="1"/>
      <dgm:spPr>
        <a:solidFill>
          <a:schemeClr val="accent5">
            <a:lumMod val="75000"/>
          </a:schemeClr>
        </a:solidFill>
      </dgm:spPr>
      <dgm:t>
        <a:bodyPr/>
        <a:lstStyle/>
        <a:p>
          <a:r>
            <a:rPr lang="en-US" sz="2400" b="1" dirty="0"/>
            <a:t>I</a:t>
          </a:r>
          <a:r>
            <a:rPr lang="en-US" sz="2400" b="1" i="0" dirty="0"/>
            <a:t>ncreases woke views among the broader population.</a:t>
          </a:r>
          <a:endParaRPr lang="en-US" sz="2400" b="1" dirty="0"/>
        </a:p>
      </dgm:t>
    </dgm:pt>
    <dgm:pt modelId="{41F9424D-B3F3-4444-8E7C-7D025FBFCFE5}" type="parTrans" cxnId="{4E061093-CA8E-1742-9A4E-20182E682634}">
      <dgm:prSet/>
      <dgm:spPr/>
      <dgm:t>
        <a:bodyPr/>
        <a:lstStyle/>
        <a:p>
          <a:endParaRPr lang="en-US"/>
        </a:p>
      </dgm:t>
    </dgm:pt>
    <dgm:pt modelId="{9D143E4F-4F98-1147-A22A-02191A0EC591}" type="sibTrans" cxnId="{4E061093-CA8E-1742-9A4E-20182E682634}">
      <dgm:prSet/>
      <dgm:spPr/>
      <dgm:t>
        <a:bodyPr/>
        <a:lstStyle/>
        <a:p>
          <a:endParaRPr lang="en-US"/>
        </a:p>
      </dgm:t>
    </dgm:pt>
    <dgm:pt modelId="{F54B2724-0FFB-004F-B132-D6967FFB2D98}" type="pres">
      <dgm:prSet presAssocID="{1F145118-B81E-CA44-A77C-92273FF8BF77}" presName="linear" presStyleCnt="0">
        <dgm:presLayoutVars>
          <dgm:animLvl val="lvl"/>
          <dgm:resizeHandles val="exact"/>
        </dgm:presLayoutVars>
      </dgm:prSet>
      <dgm:spPr/>
    </dgm:pt>
    <dgm:pt modelId="{CF77C057-0096-7844-AC14-B5D9CF144CD6}" type="pres">
      <dgm:prSet presAssocID="{81AB3E73-D43E-4A4E-9054-41D767EFB9E4}" presName="parentText" presStyleLbl="node1" presStyleIdx="0" presStyleCnt="3">
        <dgm:presLayoutVars>
          <dgm:chMax val="0"/>
          <dgm:bulletEnabled val="1"/>
        </dgm:presLayoutVars>
      </dgm:prSet>
      <dgm:spPr/>
    </dgm:pt>
    <dgm:pt modelId="{68011E59-0DB6-464E-8E83-4258B14DC5B4}" type="pres">
      <dgm:prSet presAssocID="{1C1EFE6C-3035-814C-835C-CC0A3A2A0AD9}" presName="spacer" presStyleCnt="0"/>
      <dgm:spPr/>
    </dgm:pt>
    <dgm:pt modelId="{7424D105-395B-F44B-8B61-EB292C11E2D0}" type="pres">
      <dgm:prSet presAssocID="{392510FE-2C3B-F14E-9B2E-C8E1529691CE}" presName="parentText" presStyleLbl="node1" presStyleIdx="1" presStyleCnt="3">
        <dgm:presLayoutVars>
          <dgm:chMax val="0"/>
          <dgm:bulletEnabled val="1"/>
        </dgm:presLayoutVars>
      </dgm:prSet>
      <dgm:spPr/>
    </dgm:pt>
    <dgm:pt modelId="{DC66429E-198C-914B-82B3-6BC08CE59BA6}" type="pres">
      <dgm:prSet presAssocID="{4C9F9803-C4D2-7A4C-926D-A2017E8EB217}" presName="spacer" presStyleCnt="0"/>
      <dgm:spPr/>
    </dgm:pt>
    <dgm:pt modelId="{727DCBC0-A726-6F4B-B8E0-EF4EC90ACC29}" type="pres">
      <dgm:prSet presAssocID="{16C9430F-0D9F-E74A-AAD4-AFAD2BF1FA8F}" presName="parentText" presStyleLbl="node1" presStyleIdx="2" presStyleCnt="3" custLinFactNeighborY="86891">
        <dgm:presLayoutVars>
          <dgm:chMax val="0"/>
          <dgm:bulletEnabled val="1"/>
        </dgm:presLayoutVars>
      </dgm:prSet>
      <dgm:spPr/>
    </dgm:pt>
  </dgm:ptLst>
  <dgm:cxnLst>
    <dgm:cxn modelId="{8C9E332B-001E-5448-9E55-6023D7814B51}" type="presOf" srcId="{1F145118-B81E-CA44-A77C-92273FF8BF77}" destId="{F54B2724-0FFB-004F-B132-D6967FFB2D98}" srcOrd="0" destOrd="0" presId="urn:microsoft.com/office/officeart/2005/8/layout/vList2"/>
    <dgm:cxn modelId="{A3871136-7A81-5740-B49F-28176EFFE471}" srcId="{1F145118-B81E-CA44-A77C-92273FF8BF77}" destId="{81AB3E73-D43E-4A4E-9054-41D767EFB9E4}" srcOrd="0" destOrd="0" parTransId="{A74BF523-1875-0A4B-BF66-648FED91D016}" sibTransId="{1C1EFE6C-3035-814C-835C-CC0A3A2A0AD9}"/>
    <dgm:cxn modelId="{B3E99945-F313-FA4F-9499-3BB3A1AEA49B}" srcId="{1F145118-B81E-CA44-A77C-92273FF8BF77}" destId="{392510FE-2C3B-F14E-9B2E-C8E1529691CE}" srcOrd="1" destOrd="0" parTransId="{36162045-234C-9D46-A43E-CAAB8E2F4D7C}" sibTransId="{4C9F9803-C4D2-7A4C-926D-A2017E8EB217}"/>
    <dgm:cxn modelId="{1458E25F-B6F8-2742-80BE-C61E00376165}" type="presOf" srcId="{16C9430F-0D9F-E74A-AAD4-AFAD2BF1FA8F}" destId="{727DCBC0-A726-6F4B-B8E0-EF4EC90ACC29}" srcOrd="0" destOrd="0" presId="urn:microsoft.com/office/officeart/2005/8/layout/vList2"/>
    <dgm:cxn modelId="{4E061093-CA8E-1742-9A4E-20182E682634}" srcId="{1F145118-B81E-CA44-A77C-92273FF8BF77}" destId="{16C9430F-0D9F-E74A-AAD4-AFAD2BF1FA8F}" srcOrd="2" destOrd="0" parTransId="{41F9424D-B3F3-4444-8E7C-7D025FBFCFE5}" sibTransId="{9D143E4F-4F98-1147-A22A-02191A0EC591}"/>
    <dgm:cxn modelId="{2481A2BE-94B4-6F47-9E1A-0F0E43052E14}" type="presOf" srcId="{392510FE-2C3B-F14E-9B2E-C8E1529691CE}" destId="{7424D105-395B-F44B-8B61-EB292C11E2D0}" srcOrd="0" destOrd="0" presId="urn:microsoft.com/office/officeart/2005/8/layout/vList2"/>
    <dgm:cxn modelId="{326883C5-FF94-584C-8DF8-00EEACBF0638}" type="presOf" srcId="{81AB3E73-D43E-4A4E-9054-41D767EFB9E4}" destId="{CF77C057-0096-7844-AC14-B5D9CF144CD6}" srcOrd="0" destOrd="0" presId="urn:microsoft.com/office/officeart/2005/8/layout/vList2"/>
    <dgm:cxn modelId="{458C7317-A255-2344-BB49-BD7BED8B5195}" type="presParOf" srcId="{F54B2724-0FFB-004F-B132-D6967FFB2D98}" destId="{CF77C057-0096-7844-AC14-B5D9CF144CD6}" srcOrd="0" destOrd="0" presId="urn:microsoft.com/office/officeart/2005/8/layout/vList2"/>
    <dgm:cxn modelId="{B3BC71F1-3F49-C846-93AE-6EB8BA11BE42}" type="presParOf" srcId="{F54B2724-0FFB-004F-B132-D6967FFB2D98}" destId="{68011E59-0DB6-464E-8E83-4258B14DC5B4}" srcOrd="1" destOrd="0" presId="urn:microsoft.com/office/officeart/2005/8/layout/vList2"/>
    <dgm:cxn modelId="{FF29FF2F-331D-014E-80A7-EFF5CACB3CA3}" type="presParOf" srcId="{F54B2724-0FFB-004F-B132-D6967FFB2D98}" destId="{7424D105-395B-F44B-8B61-EB292C11E2D0}" srcOrd="2" destOrd="0" presId="urn:microsoft.com/office/officeart/2005/8/layout/vList2"/>
    <dgm:cxn modelId="{1EAA28A0-EFF5-A246-B67C-9855F14E640B}" type="presParOf" srcId="{F54B2724-0FFB-004F-B132-D6967FFB2D98}" destId="{DC66429E-198C-914B-82B3-6BC08CE59BA6}" srcOrd="3" destOrd="0" presId="urn:microsoft.com/office/officeart/2005/8/layout/vList2"/>
    <dgm:cxn modelId="{98B3B451-FCED-004F-BB9C-3AEE619EE8B5}" type="presParOf" srcId="{F54B2724-0FFB-004F-B132-D6967FFB2D98}" destId="{727DCBC0-A726-6F4B-B8E0-EF4EC90ACC29}" srcOrd="4" destOrd="0" presId="urn:microsoft.com/office/officeart/2005/8/layout/v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B627053-8B01-BB45-88CE-9A60CE5BF8BB}" type="doc">
      <dgm:prSet loTypeId="urn:microsoft.com/office/officeart/2008/layout/VerticalAccentList" loCatId="matrix" qsTypeId="urn:microsoft.com/office/officeart/2005/8/quickstyle/simple2" qsCatId="simple" csTypeId="urn:microsoft.com/office/officeart/2005/8/colors/accent5_4" csCatId="accent5" phldr="1"/>
      <dgm:spPr/>
      <dgm:t>
        <a:bodyPr/>
        <a:lstStyle/>
        <a:p>
          <a:endParaRPr lang="en-US"/>
        </a:p>
      </dgm:t>
    </dgm:pt>
    <dgm:pt modelId="{7F1A37C1-F38A-7D43-83AB-0C539E26E488}">
      <dgm:prSet/>
      <dgm:spPr/>
      <dgm:t>
        <a:bodyPr/>
        <a:lstStyle/>
        <a:p>
          <a:r>
            <a:rPr lang="en-US"/>
            <a:t>Encourage innovation /work balance</a:t>
          </a:r>
        </a:p>
      </dgm:t>
    </dgm:pt>
    <dgm:pt modelId="{3798AE1C-01A1-5048-8756-4003B7122996}" type="parTrans" cxnId="{A0C170DF-4F3A-5243-920E-2E1B1C2AB76F}">
      <dgm:prSet/>
      <dgm:spPr/>
      <dgm:t>
        <a:bodyPr/>
        <a:lstStyle/>
        <a:p>
          <a:endParaRPr lang="en-US"/>
        </a:p>
      </dgm:t>
    </dgm:pt>
    <dgm:pt modelId="{5552C1B6-72D1-6849-A037-8A3C5E7CFDC9}" type="sibTrans" cxnId="{A0C170DF-4F3A-5243-920E-2E1B1C2AB76F}">
      <dgm:prSet/>
      <dgm:spPr/>
      <dgm:t>
        <a:bodyPr/>
        <a:lstStyle/>
        <a:p>
          <a:endParaRPr lang="en-US"/>
        </a:p>
      </dgm:t>
    </dgm:pt>
    <dgm:pt modelId="{386FDC5F-54F8-8541-AA2E-D934EB9BF139}">
      <dgm:prSet/>
      <dgm:spPr/>
      <dgm:t>
        <a:bodyPr/>
        <a:lstStyle/>
        <a:p>
          <a:r>
            <a:rPr lang="en-US"/>
            <a:t>Lead by example </a:t>
          </a:r>
        </a:p>
      </dgm:t>
    </dgm:pt>
    <dgm:pt modelId="{BD2A3E59-2915-9B49-9748-5BC4408F431C}" type="parTrans" cxnId="{B430B9A2-A1EE-644C-9925-1DEF03CD01CC}">
      <dgm:prSet/>
      <dgm:spPr/>
      <dgm:t>
        <a:bodyPr/>
        <a:lstStyle/>
        <a:p>
          <a:endParaRPr lang="en-US"/>
        </a:p>
      </dgm:t>
    </dgm:pt>
    <dgm:pt modelId="{27611589-068F-AE49-84C3-6CC691D8D408}" type="sibTrans" cxnId="{B430B9A2-A1EE-644C-9925-1DEF03CD01CC}">
      <dgm:prSet/>
      <dgm:spPr/>
      <dgm:t>
        <a:bodyPr/>
        <a:lstStyle/>
        <a:p>
          <a:endParaRPr lang="en-US"/>
        </a:p>
      </dgm:t>
    </dgm:pt>
    <dgm:pt modelId="{AF1F84B6-F3BF-1045-9CE6-CE651E7827A9}">
      <dgm:prSet/>
      <dgm:spPr/>
      <dgm:t>
        <a:bodyPr/>
        <a:lstStyle/>
        <a:p>
          <a:r>
            <a:rPr lang="en-US"/>
            <a:t>Understand needs</a:t>
          </a:r>
        </a:p>
      </dgm:t>
    </dgm:pt>
    <dgm:pt modelId="{B618748A-DD7F-A44B-94A7-382E9EE86122}" type="parTrans" cxnId="{D956E8C3-1478-1C46-977E-47EED2F548E4}">
      <dgm:prSet/>
      <dgm:spPr/>
      <dgm:t>
        <a:bodyPr/>
        <a:lstStyle/>
        <a:p>
          <a:endParaRPr lang="en-US"/>
        </a:p>
      </dgm:t>
    </dgm:pt>
    <dgm:pt modelId="{4313E6EC-83BD-5749-B6FC-1F7D685E1F2E}" type="sibTrans" cxnId="{D956E8C3-1478-1C46-977E-47EED2F548E4}">
      <dgm:prSet/>
      <dgm:spPr/>
      <dgm:t>
        <a:bodyPr/>
        <a:lstStyle/>
        <a:p>
          <a:endParaRPr lang="en-US"/>
        </a:p>
      </dgm:t>
    </dgm:pt>
    <dgm:pt modelId="{A35A12B0-6F12-5349-BBC8-A68AD82AB51F}">
      <dgm:prSet/>
      <dgm:spPr/>
      <dgm:t>
        <a:bodyPr/>
        <a:lstStyle/>
        <a:p>
          <a:r>
            <a:rPr lang="en-US"/>
            <a:t>Provide growth opportunities</a:t>
          </a:r>
        </a:p>
      </dgm:t>
    </dgm:pt>
    <dgm:pt modelId="{02B11DE9-5EFC-AF44-A1BA-F0C427E01AA9}" type="parTrans" cxnId="{2DD2503E-3CED-9946-AD06-0CDEA5A180CE}">
      <dgm:prSet/>
      <dgm:spPr/>
      <dgm:t>
        <a:bodyPr/>
        <a:lstStyle/>
        <a:p>
          <a:endParaRPr lang="en-US"/>
        </a:p>
      </dgm:t>
    </dgm:pt>
    <dgm:pt modelId="{ADFDA61C-266A-5E4F-BBC0-10292A602E65}" type="sibTrans" cxnId="{2DD2503E-3CED-9946-AD06-0CDEA5A180CE}">
      <dgm:prSet/>
      <dgm:spPr/>
      <dgm:t>
        <a:bodyPr/>
        <a:lstStyle/>
        <a:p>
          <a:endParaRPr lang="en-US"/>
        </a:p>
      </dgm:t>
    </dgm:pt>
    <dgm:pt modelId="{383DF976-F8EF-E24E-8870-8B367D1A75CC}">
      <dgm:prSet/>
      <dgm:spPr/>
      <dgm:t>
        <a:bodyPr/>
        <a:lstStyle/>
        <a:p>
          <a:r>
            <a:rPr lang="en-US"/>
            <a:t>Leverage desire for change</a:t>
          </a:r>
        </a:p>
      </dgm:t>
    </dgm:pt>
    <dgm:pt modelId="{60314906-2A6C-1D4B-B0C1-663E6975A025}" type="parTrans" cxnId="{99D3BCFC-214B-8F4C-9858-1AA0393AF606}">
      <dgm:prSet/>
      <dgm:spPr/>
      <dgm:t>
        <a:bodyPr/>
        <a:lstStyle/>
        <a:p>
          <a:endParaRPr lang="en-US"/>
        </a:p>
      </dgm:t>
    </dgm:pt>
    <dgm:pt modelId="{5E99EE2C-B79F-4549-BC28-9E316B0EE869}" type="sibTrans" cxnId="{99D3BCFC-214B-8F4C-9858-1AA0393AF606}">
      <dgm:prSet/>
      <dgm:spPr/>
      <dgm:t>
        <a:bodyPr/>
        <a:lstStyle/>
        <a:p>
          <a:endParaRPr lang="en-US"/>
        </a:p>
      </dgm:t>
    </dgm:pt>
    <dgm:pt modelId="{0D4DB564-A568-834A-8CDB-03780A8B8272}">
      <dgm:prSet/>
      <dgm:spPr/>
      <dgm:t>
        <a:bodyPr/>
        <a:lstStyle/>
        <a:p>
          <a:r>
            <a:rPr lang="en-US"/>
            <a:t>Focus on individual</a:t>
          </a:r>
        </a:p>
      </dgm:t>
    </dgm:pt>
    <dgm:pt modelId="{8F79E89B-6BBC-CD4A-B8DE-9EC6EC503E0F}" type="parTrans" cxnId="{BC46FD77-B178-C04B-A85D-A7D9FE4C4E6A}">
      <dgm:prSet/>
      <dgm:spPr/>
      <dgm:t>
        <a:bodyPr/>
        <a:lstStyle/>
        <a:p>
          <a:endParaRPr lang="en-US"/>
        </a:p>
      </dgm:t>
    </dgm:pt>
    <dgm:pt modelId="{85348DEF-2527-7B46-B92C-299FE4973262}" type="sibTrans" cxnId="{BC46FD77-B178-C04B-A85D-A7D9FE4C4E6A}">
      <dgm:prSet/>
      <dgm:spPr/>
      <dgm:t>
        <a:bodyPr/>
        <a:lstStyle/>
        <a:p>
          <a:endParaRPr lang="en-US"/>
        </a:p>
      </dgm:t>
    </dgm:pt>
    <dgm:pt modelId="{5FC9DDB5-A334-8141-88E9-60D904562A30}" type="pres">
      <dgm:prSet presAssocID="{2B627053-8B01-BB45-88CE-9A60CE5BF8BB}" presName="Name0" presStyleCnt="0">
        <dgm:presLayoutVars>
          <dgm:chMax/>
          <dgm:chPref/>
          <dgm:dir/>
        </dgm:presLayoutVars>
      </dgm:prSet>
      <dgm:spPr/>
    </dgm:pt>
    <dgm:pt modelId="{4BD515FA-3C4B-9146-904A-8C5C04E8EE9F}" type="pres">
      <dgm:prSet presAssocID="{7F1A37C1-F38A-7D43-83AB-0C539E26E488}" presName="parenttextcomposite" presStyleCnt="0"/>
      <dgm:spPr/>
    </dgm:pt>
    <dgm:pt modelId="{BEA4C5DF-1E90-D840-8516-7733D414A08B}" type="pres">
      <dgm:prSet presAssocID="{7F1A37C1-F38A-7D43-83AB-0C539E26E488}" presName="parenttext" presStyleLbl="revTx" presStyleIdx="0" presStyleCnt="6">
        <dgm:presLayoutVars>
          <dgm:chMax/>
          <dgm:chPref val="2"/>
          <dgm:bulletEnabled val="1"/>
        </dgm:presLayoutVars>
      </dgm:prSet>
      <dgm:spPr/>
    </dgm:pt>
    <dgm:pt modelId="{FA78F1A9-A40E-CF46-A3AE-41DC8F165F31}" type="pres">
      <dgm:prSet presAssocID="{7F1A37C1-F38A-7D43-83AB-0C539E26E488}" presName="parallelogramComposite" presStyleCnt="0"/>
      <dgm:spPr/>
    </dgm:pt>
    <dgm:pt modelId="{F0815151-2729-4346-90AF-264A583E1EC1}" type="pres">
      <dgm:prSet presAssocID="{7F1A37C1-F38A-7D43-83AB-0C539E26E488}" presName="parallelogram1" presStyleLbl="alignNode1" presStyleIdx="0" presStyleCnt="42"/>
      <dgm:spPr/>
    </dgm:pt>
    <dgm:pt modelId="{22A2F5FA-3D22-7D45-8B8C-2043168A3C0F}" type="pres">
      <dgm:prSet presAssocID="{7F1A37C1-F38A-7D43-83AB-0C539E26E488}" presName="parallelogram2" presStyleLbl="alignNode1" presStyleIdx="1" presStyleCnt="42"/>
      <dgm:spPr/>
    </dgm:pt>
    <dgm:pt modelId="{4FF215DF-6EEC-DE48-B8B1-9484E4AEA561}" type="pres">
      <dgm:prSet presAssocID="{7F1A37C1-F38A-7D43-83AB-0C539E26E488}" presName="parallelogram3" presStyleLbl="alignNode1" presStyleIdx="2" presStyleCnt="42"/>
      <dgm:spPr/>
    </dgm:pt>
    <dgm:pt modelId="{EFB3ED7E-59D9-0646-8C75-10EE86F54A23}" type="pres">
      <dgm:prSet presAssocID="{7F1A37C1-F38A-7D43-83AB-0C539E26E488}" presName="parallelogram4" presStyleLbl="alignNode1" presStyleIdx="3" presStyleCnt="42"/>
      <dgm:spPr/>
    </dgm:pt>
    <dgm:pt modelId="{A8CF1424-E4B9-134B-9F63-5F44EB1B9878}" type="pres">
      <dgm:prSet presAssocID="{7F1A37C1-F38A-7D43-83AB-0C539E26E488}" presName="parallelogram5" presStyleLbl="alignNode1" presStyleIdx="4" presStyleCnt="42"/>
      <dgm:spPr/>
    </dgm:pt>
    <dgm:pt modelId="{F4CB708B-68B0-1E4A-B6E2-5E266A1C44F3}" type="pres">
      <dgm:prSet presAssocID="{7F1A37C1-F38A-7D43-83AB-0C539E26E488}" presName="parallelogram6" presStyleLbl="alignNode1" presStyleIdx="5" presStyleCnt="42"/>
      <dgm:spPr/>
    </dgm:pt>
    <dgm:pt modelId="{3C28778A-D1A8-1641-966C-C124D3AA3D50}" type="pres">
      <dgm:prSet presAssocID="{7F1A37C1-F38A-7D43-83AB-0C539E26E488}" presName="parallelogram7" presStyleLbl="alignNode1" presStyleIdx="6" presStyleCnt="42"/>
      <dgm:spPr/>
    </dgm:pt>
    <dgm:pt modelId="{D758D4F1-4C23-FF4A-B110-70D0C62E8924}" type="pres">
      <dgm:prSet presAssocID="{5552C1B6-72D1-6849-A037-8A3C5E7CFDC9}" presName="sibTrans" presStyleCnt="0"/>
      <dgm:spPr/>
    </dgm:pt>
    <dgm:pt modelId="{E58C3295-230B-BC4C-8389-09B2DEE17881}" type="pres">
      <dgm:prSet presAssocID="{386FDC5F-54F8-8541-AA2E-D934EB9BF139}" presName="parenttextcomposite" presStyleCnt="0"/>
      <dgm:spPr/>
    </dgm:pt>
    <dgm:pt modelId="{73A228A9-92D5-A542-BCFC-B73728DCA184}" type="pres">
      <dgm:prSet presAssocID="{386FDC5F-54F8-8541-AA2E-D934EB9BF139}" presName="parenttext" presStyleLbl="revTx" presStyleIdx="1" presStyleCnt="6">
        <dgm:presLayoutVars>
          <dgm:chMax/>
          <dgm:chPref val="2"/>
          <dgm:bulletEnabled val="1"/>
        </dgm:presLayoutVars>
      </dgm:prSet>
      <dgm:spPr/>
    </dgm:pt>
    <dgm:pt modelId="{FD28EC5E-36EF-3F44-9956-B69C5530BF2A}" type="pres">
      <dgm:prSet presAssocID="{386FDC5F-54F8-8541-AA2E-D934EB9BF139}" presName="parallelogramComposite" presStyleCnt="0"/>
      <dgm:spPr/>
    </dgm:pt>
    <dgm:pt modelId="{16120739-F4B5-ED45-8549-012B9D6301C7}" type="pres">
      <dgm:prSet presAssocID="{386FDC5F-54F8-8541-AA2E-D934EB9BF139}" presName="parallelogram1" presStyleLbl="alignNode1" presStyleIdx="7" presStyleCnt="42"/>
      <dgm:spPr/>
    </dgm:pt>
    <dgm:pt modelId="{9EC02505-F6C1-214C-9C13-BFD9F33B2FFA}" type="pres">
      <dgm:prSet presAssocID="{386FDC5F-54F8-8541-AA2E-D934EB9BF139}" presName="parallelogram2" presStyleLbl="alignNode1" presStyleIdx="8" presStyleCnt="42"/>
      <dgm:spPr/>
    </dgm:pt>
    <dgm:pt modelId="{93BB4745-0E13-DE4D-A563-7A6F6B87600B}" type="pres">
      <dgm:prSet presAssocID="{386FDC5F-54F8-8541-AA2E-D934EB9BF139}" presName="parallelogram3" presStyleLbl="alignNode1" presStyleIdx="9" presStyleCnt="42"/>
      <dgm:spPr/>
    </dgm:pt>
    <dgm:pt modelId="{699E925D-1118-064F-B58B-6513871BE478}" type="pres">
      <dgm:prSet presAssocID="{386FDC5F-54F8-8541-AA2E-D934EB9BF139}" presName="parallelogram4" presStyleLbl="alignNode1" presStyleIdx="10" presStyleCnt="42"/>
      <dgm:spPr/>
    </dgm:pt>
    <dgm:pt modelId="{1DE93318-8E2B-EF44-B0CD-A1271BCA259A}" type="pres">
      <dgm:prSet presAssocID="{386FDC5F-54F8-8541-AA2E-D934EB9BF139}" presName="parallelogram5" presStyleLbl="alignNode1" presStyleIdx="11" presStyleCnt="42"/>
      <dgm:spPr/>
    </dgm:pt>
    <dgm:pt modelId="{07EF468A-F1E2-7E41-93AB-2E238DF31473}" type="pres">
      <dgm:prSet presAssocID="{386FDC5F-54F8-8541-AA2E-D934EB9BF139}" presName="parallelogram6" presStyleLbl="alignNode1" presStyleIdx="12" presStyleCnt="42"/>
      <dgm:spPr/>
    </dgm:pt>
    <dgm:pt modelId="{01610A08-3BA3-7B4E-AEFB-F7CFA3F4DA36}" type="pres">
      <dgm:prSet presAssocID="{386FDC5F-54F8-8541-AA2E-D934EB9BF139}" presName="parallelogram7" presStyleLbl="alignNode1" presStyleIdx="13" presStyleCnt="42"/>
      <dgm:spPr/>
    </dgm:pt>
    <dgm:pt modelId="{39D729C0-28FC-F245-A6AD-10288723C0B3}" type="pres">
      <dgm:prSet presAssocID="{27611589-068F-AE49-84C3-6CC691D8D408}" presName="sibTrans" presStyleCnt="0"/>
      <dgm:spPr/>
    </dgm:pt>
    <dgm:pt modelId="{814A7329-E4C1-414F-BEBD-76FC4D7C38DE}" type="pres">
      <dgm:prSet presAssocID="{AF1F84B6-F3BF-1045-9CE6-CE651E7827A9}" presName="parenttextcomposite" presStyleCnt="0"/>
      <dgm:spPr/>
    </dgm:pt>
    <dgm:pt modelId="{56681614-B77C-0E47-89BD-8A1633D5CF3F}" type="pres">
      <dgm:prSet presAssocID="{AF1F84B6-F3BF-1045-9CE6-CE651E7827A9}" presName="parenttext" presStyleLbl="revTx" presStyleIdx="2" presStyleCnt="6">
        <dgm:presLayoutVars>
          <dgm:chMax/>
          <dgm:chPref val="2"/>
          <dgm:bulletEnabled val="1"/>
        </dgm:presLayoutVars>
      </dgm:prSet>
      <dgm:spPr/>
    </dgm:pt>
    <dgm:pt modelId="{BD9BE759-EE55-6649-B60A-E8B26EF26A35}" type="pres">
      <dgm:prSet presAssocID="{AF1F84B6-F3BF-1045-9CE6-CE651E7827A9}" presName="parallelogramComposite" presStyleCnt="0"/>
      <dgm:spPr/>
    </dgm:pt>
    <dgm:pt modelId="{96A8B9BD-BEF0-8949-8DA2-10F19F6D3772}" type="pres">
      <dgm:prSet presAssocID="{AF1F84B6-F3BF-1045-9CE6-CE651E7827A9}" presName="parallelogram1" presStyleLbl="alignNode1" presStyleIdx="14" presStyleCnt="42"/>
      <dgm:spPr/>
    </dgm:pt>
    <dgm:pt modelId="{F301DD28-70B0-7B49-821B-ECF9C5D8FDF5}" type="pres">
      <dgm:prSet presAssocID="{AF1F84B6-F3BF-1045-9CE6-CE651E7827A9}" presName="parallelogram2" presStyleLbl="alignNode1" presStyleIdx="15" presStyleCnt="42"/>
      <dgm:spPr/>
    </dgm:pt>
    <dgm:pt modelId="{FF4DA9D6-56EF-C540-ACB2-FE7A37BD07CA}" type="pres">
      <dgm:prSet presAssocID="{AF1F84B6-F3BF-1045-9CE6-CE651E7827A9}" presName="parallelogram3" presStyleLbl="alignNode1" presStyleIdx="16" presStyleCnt="42"/>
      <dgm:spPr/>
    </dgm:pt>
    <dgm:pt modelId="{F0E6AC5F-D42C-5B41-B208-CCB31B170EDD}" type="pres">
      <dgm:prSet presAssocID="{AF1F84B6-F3BF-1045-9CE6-CE651E7827A9}" presName="parallelogram4" presStyleLbl="alignNode1" presStyleIdx="17" presStyleCnt="42"/>
      <dgm:spPr/>
    </dgm:pt>
    <dgm:pt modelId="{7631710D-B089-2046-A269-EFBBC661A089}" type="pres">
      <dgm:prSet presAssocID="{AF1F84B6-F3BF-1045-9CE6-CE651E7827A9}" presName="parallelogram5" presStyleLbl="alignNode1" presStyleIdx="18" presStyleCnt="42"/>
      <dgm:spPr/>
    </dgm:pt>
    <dgm:pt modelId="{C7467043-26B4-7F49-948F-E0B90129F5B5}" type="pres">
      <dgm:prSet presAssocID="{AF1F84B6-F3BF-1045-9CE6-CE651E7827A9}" presName="parallelogram6" presStyleLbl="alignNode1" presStyleIdx="19" presStyleCnt="42"/>
      <dgm:spPr/>
    </dgm:pt>
    <dgm:pt modelId="{3AA756C4-F7FC-6C41-8EA8-D25442E11B78}" type="pres">
      <dgm:prSet presAssocID="{AF1F84B6-F3BF-1045-9CE6-CE651E7827A9}" presName="parallelogram7" presStyleLbl="alignNode1" presStyleIdx="20" presStyleCnt="42"/>
      <dgm:spPr/>
    </dgm:pt>
    <dgm:pt modelId="{51FC999C-B561-CE40-AF7B-66A25EF63E96}" type="pres">
      <dgm:prSet presAssocID="{4313E6EC-83BD-5749-B6FC-1F7D685E1F2E}" presName="sibTrans" presStyleCnt="0"/>
      <dgm:spPr/>
    </dgm:pt>
    <dgm:pt modelId="{904CA544-2529-9A4B-81E9-1CE622ACA42A}" type="pres">
      <dgm:prSet presAssocID="{A35A12B0-6F12-5349-BBC8-A68AD82AB51F}" presName="parenttextcomposite" presStyleCnt="0"/>
      <dgm:spPr/>
    </dgm:pt>
    <dgm:pt modelId="{7B181E81-D8A7-144E-8734-314AE60E1EC2}" type="pres">
      <dgm:prSet presAssocID="{A35A12B0-6F12-5349-BBC8-A68AD82AB51F}" presName="parenttext" presStyleLbl="revTx" presStyleIdx="3" presStyleCnt="6">
        <dgm:presLayoutVars>
          <dgm:chMax/>
          <dgm:chPref val="2"/>
          <dgm:bulletEnabled val="1"/>
        </dgm:presLayoutVars>
      </dgm:prSet>
      <dgm:spPr/>
    </dgm:pt>
    <dgm:pt modelId="{7FB7CD43-3E9B-CB4E-A5CA-94E52F55FCCC}" type="pres">
      <dgm:prSet presAssocID="{A35A12B0-6F12-5349-BBC8-A68AD82AB51F}" presName="parallelogramComposite" presStyleCnt="0"/>
      <dgm:spPr/>
    </dgm:pt>
    <dgm:pt modelId="{7A891FEC-CBD8-D342-91DF-DA10E6796B69}" type="pres">
      <dgm:prSet presAssocID="{A35A12B0-6F12-5349-BBC8-A68AD82AB51F}" presName="parallelogram1" presStyleLbl="alignNode1" presStyleIdx="21" presStyleCnt="42"/>
      <dgm:spPr/>
    </dgm:pt>
    <dgm:pt modelId="{CD30A79D-9249-424A-BE60-BAC8C4894B83}" type="pres">
      <dgm:prSet presAssocID="{A35A12B0-6F12-5349-BBC8-A68AD82AB51F}" presName="parallelogram2" presStyleLbl="alignNode1" presStyleIdx="22" presStyleCnt="42"/>
      <dgm:spPr/>
    </dgm:pt>
    <dgm:pt modelId="{10238925-8CFD-3546-87DB-5CDD2E4EF1DB}" type="pres">
      <dgm:prSet presAssocID="{A35A12B0-6F12-5349-BBC8-A68AD82AB51F}" presName="parallelogram3" presStyleLbl="alignNode1" presStyleIdx="23" presStyleCnt="42"/>
      <dgm:spPr/>
    </dgm:pt>
    <dgm:pt modelId="{EFF1EC5D-1104-B045-89FE-FF901713C389}" type="pres">
      <dgm:prSet presAssocID="{A35A12B0-6F12-5349-BBC8-A68AD82AB51F}" presName="parallelogram4" presStyleLbl="alignNode1" presStyleIdx="24" presStyleCnt="42"/>
      <dgm:spPr/>
    </dgm:pt>
    <dgm:pt modelId="{63CFDB75-9DC0-FB40-910B-D420DB6BFEEC}" type="pres">
      <dgm:prSet presAssocID="{A35A12B0-6F12-5349-BBC8-A68AD82AB51F}" presName="parallelogram5" presStyleLbl="alignNode1" presStyleIdx="25" presStyleCnt="42"/>
      <dgm:spPr/>
    </dgm:pt>
    <dgm:pt modelId="{7A5E5219-B10E-4A49-98CE-0F20586F381D}" type="pres">
      <dgm:prSet presAssocID="{A35A12B0-6F12-5349-BBC8-A68AD82AB51F}" presName="parallelogram6" presStyleLbl="alignNode1" presStyleIdx="26" presStyleCnt="42"/>
      <dgm:spPr/>
    </dgm:pt>
    <dgm:pt modelId="{D2E5E335-3485-0042-9166-234C25797074}" type="pres">
      <dgm:prSet presAssocID="{A35A12B0-6F12-5349-BBC8-A68AD82AB51F}" presName="parallelogram7" presStyleLbl="alignNode1" presStyleIdx="27" presStyleCnt="42"/>
      <dgm:spPr/>
    </dgm:pt>
    <dgm:pt modelId="{67262111-0A06-9E46-967D-FF06104E3FD3}" type="pres">
      <dgm:prSet presAssocID="{ADFDA61C-266A-5E4F-BBC0-10292A602E65}" presName="sibTrans" presStyleCnt="0"/>
      <dgm:spPr/>
    </dgm:pt>
    <dgm:pt modelId="{3969DFB0-C735-3642-B556-E9BDDDAB4645}" type="pres">
      <dgm:prSet presAssocID="{383DF976-F8EF-E24E-8870-8B367D1A75CC}" presName="parenttextcomposite" presStyleCnt="0"/>
      <dgm:spPr/>
    </dgm:pt>
    <dgm:pt modelId="{B2C567CD-514C-7248-9BAD-075E8F3F12E7}" type="pres">
      <dgm:prSet presAssocID="{383DF976-F8EF-E24E-8870-8B367D1A75CC}" presName="parenttext" presStyleLbl="revTx" presStyleIdx="4" presStyleCnt="6">
        <dgm:presLayoutVars>
          <dgm:chMax/>
          <dgm:chPref val="2"/>
          <dgm:bulletEnabled val="1"/>
        </dgm:presLayoutVars>
      </dgm:prSet>
      <dgm:spPr/>
    </dgm:pt>
    <dgm:pt modelId="{39AE3303-3DCF-1843-A7A0-D731D2E65EDC}" type="pres">
      <dgm:prSet presAssocID="{383DF976-F8EF-E24E-8870-8B367D1A75CC}" presName="parallelogramComposite" presStyleCnt="0"/>
      <dgm:spPr/>
    </dgm:pt>
    <dgm:pt modelId="{C7D84DB1-F49B-4942-B7B3-510E5C99AB01}" type="pres">
      <dgm:prSet presAssocID="{383DF976-F8EF-E24E-8870-8B367D1A75CC}" presName="parallelogram1" presStyleLbl="alignNode1" presStyleIdx="28" presStyleCnt="42"/>
      <dgm:spPr/>
    </dgm:pt>
    <dgm:pt modelId="{43D6EE9B-A278-4445-9DA5-D6C24B453B05}" type="pres">
      <dgm:prSet presAssocID="{383DF976-F8EF-E24E-8870-8B367D1A75CC}" presName="parallelogram2" presStyleLbl="alignNode1" presStyleIdx="29" presStyleCnt="42"/>
      <dgm:spPr/>
    </dgm:pt>
    <dgm:pt modelId="{72E0B904-44AE-4849-A045-3C61A4BA1EFF}" type="pres">
      <dgm:prSet presAssocID="{383DF976-F8EF-E24E-8870-8B367D1A75CC}" presName="parallelogram3" presStyleLbl="alignNode1" presStyleIdx="30" presStyleCnt="42"/>
      <dgm:spPr/>
    </dgm:pt>
    <dgm:pt modelId="{E789D465-4C8D-7C4A-BD87-BA8E8303146B}" type="pres">
      <dgm:prSet presAssocID="{383DF976-F8EF-E24E-8870-8B367D1A75CC}" presName="parallelogram4" presStyleLbl="alignNode1" presStyleIdx="31" presStyleCnt="42"/>
      <dgm:spPr/>
    </dgm:pt>
    <dgm:pt modelId="{B5B75A98-1B23-8846-AC72-206F363B9F17}" type="pres">
      <dgm:prSet presAssocID="{383DF976-F8EF-E24E-8870-8B367D1A75CC}" presName="parallelogram5" presStyleLbl="alignNode1" presStyleIdx="32" presStyleCnt="42"/>
      <dgm:spPr/>
    </dgm:pt>
    <dgm:pt modelId="{54532EAB-6B18-854A-A674-51F530ECBEAF}" type="pres">
      <dgm:prSet presAssocID="{383DF976-F8EF-E24E-8870-8B367D1A75CC}" presName="parallelogram6" presStyleLbl="alignNode1" presStyleIdx="33" presStyleCnt="42"/>
      <dgm:spPr/>
    </dgm:pt>
    <dgm:pt modelId="{460D80CA-9A4D-BF4A-945A-A4CC14256431}" type="pres">
      <dgm:prSet presAssocID="{383DF976-F8EF-E24E-8870-8B367D1A75CC}" presName="parallelogram7" presStyleLbl="alignNode1" presStyleIdx="34" presStyleCnt="42"/>
      <dgm:spPr/>
    </dgm:pt>
    <dgm:pt modelId="{D6FF4154-99E2-204C-84F6-EAB5985F23E5}" type="pres">
      <dgm:prSet presAssocID="{5E99EE2C-B79F-4549-BC28-9E316B0EE869}" presName="sibTrans" presStyleCnt="0"/>
      <dgm:spPr/>
    </dgm:pt>
    <dgm:pt modelId="{40738591-5238-9A49-95DC-B3014D6F42EF}" type="pres">
      <dgm:prSet presAssocID="{0D4DB564-A568-834A-8CDB-03780A8B8272}" presName="parenttextcomposite" presStyleCnt="0"/>
      <dgm:spPr/>
    </dgm:pt>
    <dgm:pt modelId="{26B82839-772B-964E-BB81-A2B2C95CA232}" type="pres">
      <dgm:prSet presAssocID="{0D4DB564-A568-834A-8CDB-03780A8B8272}" presName="parenttext" presStyleLbl="revTx" presStyleIdx="5" presStyleCnt="6">
        <dgm:presLayoutVars>
          <dgm:chMax/>
          <dgm:chPref val="2"/>
          <dgm:bulletEnabled val="1"/>
        </dgm:presLayoutVars>
      </dgm:prSet>
      <dgm:spPr/>
    </dgm:pt>
    <dgm:pt modelId="{92A33CE3-6AC4-8647-8D50-D4E34C4338B3}" type="pres">
      <dgm:prSet presAssocID="{0D4DB564-A568-834A-8CDB-03780A8B8272}" presName="parallelogramComposite" presStyleCnt="0"/>
      <dgm:spPr/>
    </dgm:pt>
    <dgm:pt modelId="{64B8A821-44DC-314A-B07B-B59A73D13D7E}" type="pres">
      <dgm:prSet presAssocID="{0D4DB564-A568-834A-8CDB-03780A8B8272}" presName="parallelogram1" presStyleLbl="alignNode1" presStyleIdx="35" presStyleCnt="42"/>
      <dgm:spPr/>
    </dgm:pt>
    <dgm:pt modelId="{46163904-EAE0-0440-9D5B-528065FA6EC7}" type="pres">
      <dgm:prSet presAssocID="{0D4DB564-A568-834A-8CDB-03780A8B8272}" presName="parallelogram2" presStyleLbl="alignNode1" presStyleIdx="36" presStyleCnt="42"/>
      <dgm:spPr/>
    </dgm:pt>
    <dgm:pt modelId="{29BDF2D7-8DEE-D948-AF98-30B9E8E780F7}" type="pres">
      <dgm:prSet presAssocID="{0D4DB564-A568-834A-8CDB-03780A8B8272}" presName="parallelogram3" presStyleLbl="alignNode1" presStyleIdx="37" presStyleCnt="42"/>
      <dgm:spPr/>
    </dgm:pt>
    <dgm:pt modelId="{F1085996-D40C-444E-A92D-03243B5069BC}" type="pres">
      <dgm:prSet presAssocID="{0D4DB564-A568-834A-8CDB-03780A8B8272}" presName="parallelogram4" presStyleLbl="alignNode1" presStyleIdx="38" presStyleCnt="42"/>
      <dgm:spPr/>
    </dgm:pt>
    <dgm:pt modelId="{F57D38AA-E14F-114C-8AAF-2D747C4A5FD5}" type="pres">
      <dgm:prSet presAssocID="{0D4DB564-A568-834A-8CDB-03780A8B8272}" presName="parallelogram5" presStyleLbl="alignNode1" presStyleIdx="39" presStyleCnt="42"/>
      <dgm:spPr/>
    </dgm:pt>
    <dgm:pt modelId="{197321F2-111F-4F47-9D5B-FE8C2A189B82}" type="pres">
      <dgm:prSet presAssocID="{0D4DB564-A568-834A-8CDB-03780A8B8272}" presName="parallelogram6" presStyleLbl="alignNode1" presStyleIdx="40" presStyleCnt="42"/>
      <dgm:spPr/>
    </dgm:pt>
    <dgm:pt modelId="{58817F98-2F53-F243-B7F6-1CC6307F51D4}" type="pres">
      <dgm:prSet presAssocID="{0D4DB564-A568-834A-8CDB-03780A8B8272}" presName="parallelogram7" presStyleLbl="alignNode1" presStyleIdx="41" presStyleCnt="42"/>
      <dgm:spPr/>
    </dgm:pt>
  </dgm:ptLst>
  <dgm:cxnLst>
    <dgm:cxn modelId="{F5A0122E-EF71-A549-8AEC-843B07808C50}" type="presOf" srcId="{0D4DB564-A568-834A-8CDB-03780A8B8272}" destId="{26B82839-772B-964E-BB81-A2B2C95CA232}" srcOrd="0" destOrd="0" presId="urn:microsoft.com/office/officeart/2008/layout/VerticalAccentList"/>
    <dgm:cxn modelId="{2DD2503E-3CED-9946-AD06-0CDEA5A180CE}" srcId="{2B627053-8B01-BB45-88CE-9A60CE5BF8BB}" destId="{A35A12B0-6F12-5349-BBC8-A68AD82AB51F}" srcOrd="3" destOrd="0" parTransId="{02B11DE9-5EFC-AF44-A1BA-F0C427E01AA9}" sibTransId="{ADFDA61C-266A-5E4F-BBC0-10292A602E65}"/>
    <dgm:cxn modelId="{DA8A8E4F-DD22-A340-AD32-699DA12FBBD0}" type="presOf" srcId="{7F1A37C1-F38A-7D43-83AB-0C539E26E488}" destId="{BEA4C5DF-1E90-D840-8516-7733D414A08B}" srcOrd="0" destOrd="0" presId="urn:microsoft.com/office/officeart/2008/layout/VerticalAccentList"/>
    <dgm:cxn modelId="{BC46FD77-B178-C04B-A85D-A7D9FE4C4E6A}" srcId="{2B627053-8B01-BB45-88CE-9A60CE5BF8BB}" destId="{0D4DB564-A568-834A-8CDB-03780A8B8272}" srcOrd="5" destOrd="0" parTransId="{8F79E89B-6BBC-CD4A-B8DE-9EC6EC503E0F}" sibTransId="{85348DEF-2527-7B46-B92C-299FE4973262}"/>
    <dgm:cxn modelId="{B430B9A2-A1EE-644C-9925-1DEF03CD01CC}" srcId="{2B627053-8B01-BB45-88CE-9A60CE5BF8BB}" destId="{386FDC5F-54F8-8541-AA2E-D934EB9BF139}" srcOrd="1" destOrd="0" parTransId="{BD2A3E59-2915-9B49-9748-5BC4408F431C}" sibTransId="{27611589-068F-AE49-84C3-6CC691D8D408}"/>
    <dgm:cxn modelId="{CFCBF4A6-9E2E-4D4B-BB2D-05192EB920F9}" type="presOf" srcId="{AF1F84B6-F3BF-1045-9CE6-CE651E7827A9}" destId="{56681614-B77C-0E47-89BD-8A1633D5CF3F}" srcOrd="0" destOrd="0" presId="urn:microsoft.com/office/officeart/2008/layout/VerticalAccentList"/>
    <dgm:cxn modelId="{D956E8C3-1478-1C46-977E-47EED2F548E4}" srcId="{2B627053-8B01-BB45-88CE-9A60CE5BF8BB}" destId="{AF1F84B6-F3BF-1045-9CE6-CE651E7827A9}" srcOrd="2" destOrd="0" parTransId="{B618748A-DD7F-A44B-94A7-382E9EE86122}" sibTransId="{4313E6EC-83BD-5749-B6FC-1F7D685E1F2E}"/>
    <dgm:cxn modelId="{F7D12CDA-1CDA-AC49-AB1D-D3478504AE22}" type="presOf" srcId="{A35A12B0-6F12-5349-BBC8-A68AD82AB51F}" destId="{7B181E81-D8A7-144E-8734-314AE60E1EC2}" srcOrd="0" destOrd="0" presId="urn:microsoft.com/office/officeart/2008/layout/VerticalAccentList"/>
    <dgm:cxn modelId="{85E23EDD-C18D-554D-A38F-249D7C99FA31}" type="presOf" srcId="{2B627053-8B01-BB45-88CE-9A60CE5BF8BB}" destId="{5FC9DDB5-A334-8141-88E9-60D904562A30}" srcOrd="0" destOrd="0" presId="urn:microsoft.com/office/officeart/2008/layout/VerticalAccentList"/>
    <dgm:cxn modelId="{A0C170DF-4F3A-5243-920E-2E1B1C2AB76F}" srcId="{2B627053-8B01-BB45-88CE-9A60CE5BF8BB}" destId="{7F1A37C1-F38A-7D43-83AB-0C539E26E488}" srcOrd="0" destOrd="0" parTransId="{3798AE1C-01A1-5048-8756-4003B7122996}" sibTransId="{5552C1B6-72D1-6849-A037-8A3C5E7CFDC9}"/>
    <dgm:cxn modelId="{8FC8CDE4-1BF9-4C44-9B5A-25C5B35F4B0B}" type="presOf" srcId="{386FDC5F-54F8-8541-AA2E-D934EB9BF139}" destId="{73A228A9-92D5-A542-BCFC-B73728DCA184}" srcOrd="0" destOrd="0" presId="urn:microsoft.com/office/officeart/2008/layout/VerticalAccentList"/>
    <dgm:cxn modelId="{5D55F8ED-2E3D-5C42-B0E0-C3BAA858EA56}" type="presOf" srcId="{383DF976-F8EF-E24E-8870-8B367D1A75CC}" destId="{B2C567CD-514C-7248-9BAD-075E8F3F12E7}" srcOrd="0" destOrd="0" presId="urn:microsoft.com/office/officeart/2008/layout/VerticalAccentList"/>
    <dgm:cxn modelId="{99D3BCFC-214B-8F4C-9858-1AA0393AF606}" srcId="{2B627053-8B01-BB45-88CE-9A60CE5BF8BB}" destId="{383DF976-F8EF-E24E-8870-8B367D1A75CC}" srcOrd="4" destOrd="0" parTransId="{60314906-2A6C-1D4B-B0C1-663E6975A025}" sibTransId="{5E99EE2C-B79F-4549-BC28-9E316B0EE869}"/>
    <dgm:cxn modelId="{D95235EF-EA55-FE4B-9139-DD245FDBE05F}" type="presParOf" srcId="{5FC9DDB5-A334-8141-88E9-60D904562A30}" destId="{4BD515FA-3C4B-9146-904A-8C5C04E8EE9F}" srcOrd="0" destOrd="0" presId="urn:microsoft.com/office/officeart/2008/layout/VerticalAccentList"/>
    <dgm:cxn modelId="{2A6F87EF-0284-C64B-8374-0052A44DE531}" type="presParOf" srcId="{4BD515FA-3C4B-9146-904A-8C5C04E8EE9F}" destId="{BEA4C5DF-1E90-D840-8516-7733D414A08B}" srcOrd="0" destOrd="0" presId="urn:microsoft.com/office/officeart/2008/layout/VerticalAccentList"/>
    <dgm:cxn modelId="{10FB19FE-F610-6A42-8888-EA17C65B1492}" type="presParOf" srcId="{5FC9DDB5-A334-8141-88E9-60D904562A30}" destId="{FA78F1A9-A40E-CF46-A3AE-41DC8F165F31}" srcOrd="1" destOrd="0" presId="urn:microsoft.com/office/officeart/2008/layout/VerticalAccentList"/>
    <dgm:cxn modelId="{6F514A6A-2E93-3848-A8C7-255F7941DFD8}" type="presParOf" srcId="{FA78F1A9-A40E-CF46-A3AE-41DC8F165F31}" destId="{F0815151-2729-4346-90AF-264A583E1EC1}" srcOrd="0" destOrd="0" presId="urn:microsoft.com/office/officeart/2008/layout/VerticalAccentList"/>
    <dgm:cxn modelId="{AFBEE23E-A666-114C-ACD5-26A5C8998602}" type="presParOf" srcId="{FA78F1A9-A40E-CF46-A3AE-41DC8F165F31}" destId="{22A2F5FA-3D22-7D45-8B8C-2043168A3C0F}" srcOrd="1" destOrd="0" presId="urn:microsoft.com/office/officeart/2008/layout/VerticalAccentList"/>
    <dgm:cxn modelId="{AA703B28-2152-324B-B263-35B8EC5A36E0}" type="presParOf" srcId="{FA78F1A9-A40E-CF46-A3AE-41DC8F165F31}" destId="{4FF215DF-6EEC-DE48-B8B1-9484E4AEA561}" srcOrd="2" destOrd="0" presId="urn:microsoft.com/office/officeart/2008/layout/VerticalAccentList"/>
    <dgm:cxn modelId="{E3C44445-A965-AD40-ACC1-23A8CA01A418}" type="presParOf" srcId="{FA78F1A9-A40E-CF46-A3AE-41DC8F165F31}" destId="{EFB3ED7E-59D9-0646-8C75-10EE86F54A23}" srcOrd="3" destOrd="0" presId="urn:microsoft.com/office/officeart/2008/layout/VerticalAccentList"/>
    <dgm:cxn modelId="{AB511CBA-FDA4-7649-837C-571B3A03B7DE}" type="presParOf" srcId="{FA78F1A9-A40E-CF46-A3AE-41DC8F165F31}" destId="{A8CF1424-E4B9-134B-9F63-5F44EB1B9878}" srcOrd="4" destOrd="0" presId="urn:microsoft.com/office/officeart/2008/layout/VerticalAccentList"/>
    <dgm:cxn modelId="{1B8A581B-A5C2-0D4B-9752-56D560C087A0}" type="presParOf" srcId="{FA78F1A9-A40E-CF46-A3AE-41DC8F165F31}" destId="{F4CB708B-68B0-1E4A-B6E2-5E266A1C44F3}" srcOrd="5" destOrd="0" presId="urn:microsoft.com/office/officeart/2008/layout/VerticalAccentList"/>
    <dgm:cxn modelId="{49502E4B-90BE-A04F-B48F-A8DA4020B66D}" type="presParOf" srcId="{FA78F1A9-A40E-CF46-A3AE-41DC8F165F31}" destId="{3C28778A-D1A8-1641-966C-C124D3AA3D50}" srcOrd="6" destOrd="0" presId="urn:microsoft.com/office/officeart/2008/layout/VerticalAccentList"/>
    <dgm:cxn modelId="{7A381417-05B8-E647-AD62-CAEC53C0B012}" type="presParOf" srcId="{5FC9DDB5-A334-8141-88E9-60D904562A30}" destId="{D758D4F1-4C23-FF4A-B110-70D0C62E8924}" srcOrd="2" destOrd="0" presId="urn:microsoft.com/office/officeart/2008/layout/VerticalAccentList"/>
    <dgm:cxn modelId="{972DCDFC-A3D9-304B-9454-55400B7EA4C9}" type="presParOf" srcId="{5FC9DDB5-A334-8141-88E9-60D904562A30}" destId="{E58C3295-230B-BC4C-8389-09B2DEE17881}" srcOrd="3" destOrd="0" presId="urn:microsoft.com/office/officeart/2008/layout/VerticalAccentList"/>
    <dgm:cxn modelId="{EB246C40-DD8E-2644-BB47-25F282A90E8E}" type="presParOf" srcId="{E58C3295-230B-BC4C-8389-09B2DEE17881}" destId="{73A228A9-92D5-A542-BCFC-B73728DCA184}" srcOrd="0" destOrd="0" presId="urn:microsoft.com/office/officeart/2008/layout/VerticalAccentList"/>
    <dgm:cxn modelId="{8BB85562-ED5A-D94E-9DA9-1679599299FE}" type="presParOf" srcId="{5FC9DDB5-A334-8141-88E9-60D904562A30}" destId="{FD28EC5E-36EF-3F44-9956-B69C5530BF2A}" srcOrd="4" destOrd="0" presId="urn:microsoft.com/office/officeart/2008/layout/VerticalAccentList"/>
    <dgm:cxn modelId="{796FF7F8-89C7-3844-9AA7-E989E58E6FB2}" type="presParOf" srcId="{FD28EC5E-36EF-3F44-9956-B69C5530BF2A}" destId="{16120739-F4B5-ED45-8549-012B9D6301C7}" srcOrd="0" destOrd="0" presId="urn:microsoft.com/office/officeart/2008/layout/VerticalAccentList"/>
    <dgm:cxn modelId="{C3110F7D-2452-2E4E-BF09-464A516674BA}" type="presParOf" srcId="{FD28EC5E-36EF-3F44-9956-B69C5530BF2A}" destId="{9EC02505-F6C1-214C-9C13-BFD9F33B2FFA}" srcOrd="1" destOrd="0" presId="urn:microsoft.com/office/officeart/2008/layout/VerticalAccentList"/>
    <dgm:cxn modelId="{49EB0F5F-AFD9-5D4F-A0EC-732F059B0829}" type="presParOf" srcId="{FD28EC5E-36EF-3F44-9956-B69C5530BF2A}" destId="{93BB4745-0E13-DE4D-A563-7A6F6B87600B}" srcOrd="2" destOrd="0" presId="urn:microsoft.com/office/officeart/2008/layout/VerticalAccentList"/>
    <dgm:cxn modelId="{D93E4E20-818E-EB45-8E2F-7061EC67AD77}" type="presParOf" srcId="{FD28EC5E-36EF-3F44-9956-B69C5530BF2A}" destId="{699E925D-1118-064F-B58B-6513871BE478}" srcOrd="3" destOrd="0" presId="urn:microsoft.com/office/officeart/2008/layout/VerticalAccentList"/>
    <dgm:cxn modelId="{BE692461-651A-CD40-81D8-A1E0F6F5A3DB}" type="presParOf" srcId="{FD28EC5E-36EF-3F44-9956-B69C5530BF2A}" destId="{1DE93318-8E2B-EF44-B0CD-A1271BCA259A}" srcOrd="4" destOrd="0" presId="urn:microsoft.com/office/officeart/2008/layout/VerticalAccentList"/>
    <dgm:cxn modelId="{3C1020E9-C90A-2C4D-ADB9-77B6BB07C03C}" type="presParOf" srcId="{FD28EC5E-36EF-3F44-9956-B69C5530BF2A}" destId="{07EF468A-F1E2-7E41-93AB-2E238DF31473}" srcOrd="5" destOrd="0" presId="urn:microsoft.com/office/officeart/2008/layout/VerticalAccentList"/>
    <dgm:cxn modelId="{0F4E46A8-77F3-4546-9910-E1D8A8D0070F}" type="presParOf" srcId="{FD28EC5E-36EF-3F44-9956-B69C5530BF2A}" destId="{01610A08-3BA3-7B4E-AEFB-F7CFA3F4DA36}" srcOrd="6" destOrd="0" presId="urn:microsoft.com/office/officeart/2008/layout/VerticalAccentList"/>
    <dgm:cxn modelId="{C96F2E79-E97E-8F42-BCB9-0D7055E4AFF2}" type="presParOf" srcId="{5FC9DDB5-A334-8141-88E9-60D904562A30}" destId="{39D729C0-28FC-F245-A6AD-10288723C0B3}" srcOrd="5" destOrd="0" presId="urn:microsoft.com/office/officeart/2008/layout/VerticalAccentList"/>
    <dgm:cxn modelId="{61E63C3B-EE61-CE4F-B7F6-5880174617B6}" type="presParOf" srcId="{5FC9DDB5-A334-8141-88E9-60D904562A30}" destId="{814A7329-E4C1-414F-BEBD-76FC4D7C38DE}" srcOrd="6" destOrd="0" presId="urn:microsoft.com/office/officeart/2008/layout/VerticalAccentList"/>
    <dgm:cxn modelId="{C8CC82C3-9D37-E445-B719-194DE793BC33}" type="presParOf" srcId="{814A7329-E4C1-414F-BEBD-76FC4D7C38DE}" destId="{56681614-B77C-0E47-89BD-8A1633D5CF3F}" srcOrd="0" destOrd="0" presId="urn:microsoft.com/office/officeart/2008/layout/VerticalAccentList"/>
    <dgm:cxn modelId="{219846BD-50B6-D340-9793-60F14C2C8E92}" type="presParOf" srcId="{5FC9DDB5-A334-8141-88E9-60D904562A30}" destId="{BD9BE759-EE55-6649-B60A-E8B26EF26A35}" srcOrd="7" destOrd="0" presId="urn:microsoft.com/office/officeart/2008/layout/VerticalAccentList"/>
    <dgm:cxn modelId="{13A632FC-D57B-4D4A-9507-067ED3605656}" type="presParOf" srcId="{BD9BE759-EE55-6649-B60A-E8B26EF26A35}" destId="{96A8B9BD-BEF0-8949-8DA2-10F19F6D3772}" srcOrd="0" destOrd="0" presId="urn:microsoft.com/office/officeart/2008/layout/VerticalAccentList"/>
    <dgm:cxn modelId="{C2048B84-AF5A-3A4F-B5C9-645DB4DA9450}" type="presParOf" srcId="{BD9BE759-EE55-6649-B60A-E8B26EF26A35}" destId="{F301DD28-70B0-7B49-821B-ECF9C5D8FDF5}" srcOrd="1" destOrd="0" presId="urn:microsoft.com/office/officeart/2008/layout/VerticalAccentList"/>
    <dgm:cxn modelId="{2D9801EF-1F86-AB48-ADF2-300263B4E927}" type="presParOf" srcId="{BD9BE759-EE55-6649-B60A-E8B26EF26A35}" destId="{FF4DA9D6-56EF-C540-ACB2-FE7A37BD07CA}" srcOrd="2" destOrd="0" presId="urn:microsoft.com/office/officeart/2008/layout/VerticalAccentList"/>
    <dgm:cxn modelId="{1EC92CCF-FD5E-C344-882A-7ABA81002230}" type="presParOf" srcId="{BD9BE759-EE55-6649-B60A-E8B26EF26A35}" destId="{F0E6AC5F-D42C-5B41-B208-CCB31B170EDD}" srcOrd="3" destOrd="0" presId="urn:microsoft.com/office/officeart/2008/layout/VerticalAccentList"/>
    <dgm:cxn modelId="{63534F2D-AEC3-B44F-B6A7-E1FE9CA09575}" type="presParOf" srcId="{BD9BE759-EE55-6649-B60A-E8B26EF26A35}" destId="{7631710D-B089-2046-A269-EFBBC661A089}" srcOrd="4" destOrd="0" presId="urn:microsoft.com/office/officeart/2008/layout/VerticalAccentList"/>
    <dgm:cxn modelId="{8A2E26E4-949C-614C-B6F2-7CD812931AE4}" type="presParOf" srcId="{BD9BE759-EE55-6649-B60A-E8B26EF26A35}" destId="{C7467043-26B4-7F49-948F-E0B90129F5B5}" srcOrd="5" destOrd="0" presId="urn:microsoft.com/office/officeart/2008/layout/VerticalAccentList"/>
    <dgm:cxn modelId="{59C2D51A-E35E-7C43-91C0-F23F10F43737}" type="presParOf" srcId="{BD9BE759-EE55-6649-B60A-E8B26EF26A35}" destId="{3AA756C4-F7FC-6C41-8EA8-D25442E11B78}" srcOrd="6" destOrd="0" presId="urn:microsoft.com/office/officeart/2008/layout/VerticalAccentList"/>
    <dgm:cxn modelId="{ADE6DC27-7692-1A43-BECB-7726B704D584}" type="presParOf" srcId="{5FC9DDB5-A334-8141-88E9-60D904562A30}" destId="{51FC999C-B561-CE40-AF7B-66A25EF63E96}" srcOrd="8" destOrd="0" presId="urn:microsoft.com/office/officeart/2008/layout/VerticalAccentList"/>
    <dgm:cxn modelId="{5342DD13-A9ED-A343-B7F7-9C59C687A880}" type="presParOf" srcId="{5FC9DDB5-A334-8141-88E9-60D904562A30}" destId="{904CA544-2529-9A4B-81E9-1CE622ACA42A}" srcOrd="9" destOrd="0" presId="urn:microsoft.com/office/officeart/2008/layout/VerticalAccentList"/>
    <dgm:cxn modelId="{605615D0-5A43-784F-8295-4C0EC8B719DD}" type="presParOf" srcId="{904CA544-2529-9A4B-81E9-1CE622ACA42A}" destId="{7B181E81-D8A7-144E-8734-314AE60E1EC2}" srcOrd="0" destOrd="0" presId="urn:microsoft.com/office/officeart/2008/layout/VerticalAccentList"/>
    <dgm:cxn modelId="{59E132E5-E801-5D41-B840-B58E873477BE}" type="presParOf" srcId="{5FC9DDB5-A334-8141-88E9-60D904562A30}" destId="{7FB7CD43-3E9B-CB4E-A5CA-94E52F55FCCC}" srcOrd="10" destOrd="0" presId="urn:microsoft.com/office/officeart/2008/layout/VerticalAccentList"/>
    <dgm:cxn modelId="{30285DBD-830F-264E-B4D7-76562EA7EBEE}" type="presParOf" srcId="{7FB7CD43-3E9B-CB4E-A5CA-94E52F55FCCC}" destId="{7A891FEC-CBD8-D342-91DF-DA10E6796B69}" srcOrd="0" destOrd="0" presId="urn:microsoft.com/office/officeart/2008/layout/VerticalAccentList"/>
    <dgm:cxn modelId="{F6AE5CD1-3ADB-874A-9045-1F81A86C582C}" type="presParOf" srcId="{7FB7CD43-3E9B-CB4E-A5CA-94E52F55FCCC}" destId="{CD30A79D-9249-424A-BE60-BAC8C4894B83}" srcOrd="1" destOrd="0" presId="urn:microsoft.com/office/officeart/2008/layout/VerticalAccentList"/>
    <dgm:cxn modelId="{97229C9D-82B4-E74F-A653-B0E6EAEBCDA2}" type="presParOf" srcId="{7FB7CD43-3E9B-CB4E-A5CA-94E52F55FCCC}" destId="{10238925-8CFD-3546-87DB-5CDD2E4EF1DB}" srcOrd="2" destOrd="0" presId="urn:microsoft.com/office/officeart/2008/layout/VerticalAccentList"/>
    <dgm:cxn modelId="{00F22906-058D-794F-866E-86C49F1EFA01}" type="presParOf" srcId="{7FB7CD43-3E9B-CB4E-A5CA-94E52F55FCCC}" destId="{EFF1EC5D-1104-B045-89FE-FF901713C389}" srcOrd="3" destOrd="0" presId="urn:microsoft.com/office/officeart/2008/layout/VerticalAccentList"/>
    <dgm:cxn modelId="{BC69E0F8-3897-B84F-B162-2E5C2AF2994B}" type="presParOf" srcId="{7FB7CD43-3E9B-CB4E-A5CA-94E52F55FCCC}" destId="{63CFDB75-9DC0-FB40-910B-D420DB6BFEEC}" srcOrd="4" destOrd="0" presId="urn:microsoft.com/office/officeart/2008/layout/VerticalAccentList"/>
    <dgm:cxn modelId="{968C14BA-D4E0-2545-99CC-4B7DB4268BCC}" type="presParOf" srcId="{7FB7CD43-3E9B-CB4E-A5CA-94E52F55FCCC}" destId="{7A5E5219-B10E-4A49-98CE-0F20586F381D}" srcOrd="5" destOrd="0" presId="urn:microsoft.com/office/officeart/2008/layout/VerticalAccentList"/>
    <dgm:cxn modelId="{485333FC-1D5F-E94C-B6FF-AC9D01D8271C}" type="presParOf" srcId="{7FB7CD43-3E9B-CB4E-A5CA-94E52F55FCCC}" destId="{D2E5E335-3485-0042-9166-234C25797074}" srcOrd="6" destOrd="0" presId="urn:microsoft.com/office/officeart/2008/layout/VerticalAccentList"/>
    <dgm:cxn modelId="{3B80FCBA-8609-D548-8894-66EB1C94FF26}" type="presParOf" srcId="{5FC9DDB5-A334-8141-88E9-60D904562A30}" destId="{67262111-0A06-9E46-967D-FF06104E3FD3}" srcOrd="11" destOrd="0" presId="urn:microsoft.com/office/officeart/2008/layout/VerticalAccentList"/>
    <dgm:cxn modelId="{C05A8924-16B1-F942-9A51-084FBFC5E4AE}" type="presParOf" srcId="{5FC9DDB5-A334-8141-88E9-60D904562A30}" destId="{3969DFB0-C735-3642-B556-E9BDDDAB4645}" srcOrd="12" destOrd="0" presId="urn:microsoft.com/office/officeart/2008/layout/VerticalAccentList"/>
    <dgm:cxn modelId="{1B059A4F-2D50-7840-96C3-6C1C6F7B843C}" type="presParOf" srcId="{3969DFB0-C735-3642-B556-E9BDDDAB4645}" destId="{B2C567CD-514C-7248-9BAD-075E8F3F12E7}" srcOrd="0" destOrd="0" presId="urn:microsoft.com/office/officeart/2008/layout/VerticalAccentList"/>
    <dgm:cxn modelId="{EB13DCC4-D757-D14F-BE02-31CCE03151F9}" type="presParOf" srcId="{5FC9DDB5-A334-8141-88E9-60D904562A30}" destId="{39AE3303-3DCF-1843-A7A0-D731D2E65EDC}" srcOrd="13" destOrd="0" presId="urn:microsoft.com/office/officeart/2008/layout/VerticalAccentList"/>
    <dgm:cxn modelId="{CD4C500B-B3F2-7842-9E81-ACA4C68678EE}" type="presParOf" srcId="{39AE3303-3DCF-1843-A7A0-D731D2E65EDC}" destId="{C7D84DB1-F49B-4942-B7B3-510E5C99AB01}" srcOrd="0" destOrd="0" presId="urn:microsoft.com/office/officeart/2008/layout/VerticalAccentList"/>
    <dgm:cxn modelId="{C7FA4FB0-6230-5B47-B723-F22C944F4D39}" type="presParOf" srcId="{39AE3303-3DCF-1843-A7A0-D731D2E65EDC}" destId="{43D6EE9B-A278-4445-9DA5-D6C24B453B05}" srcOrd="1" destOrd="0" presId="urn:microsoft.com/office/officeart/2008/layout/VerticalAccentList"/>
    <dgm:cxn modelId="{F6D25EF4-9CF8-604E-B554-2266F6358629}" type="presParOf" srcId="{39AE3303-3DCF-1843-A7A0-D731D2E65EDC}" destId="{72E0B904-44AE-4849-A045-3C61A4BA1EFF}" srcOrd="2" destOrd="0" presId="urn:microsoft.com/office/officeart/2008/layout/VerticalAccentList"/>
    <dgm:cxn modelId="{18F3B78B-89F3-E849-A0B0-EDF98CE35E2E}" type="presParOf" srcId="{39AE3303-3DCF-1843-A7A0-D731D2E65EDC}" destId="{E789D465-4C8D-7C4A-BD87-BA8E8303146B}" srcOrd="3" destOrd="0" presId="urn:microsoft.com/office/officeart/2008/layout/VerticalAccentList"/>
    <dgm:cxn modelId="{89CDA7F1-0A9A-7342-A344-527A3A592A94}" type="presParOf" srcId="{39AE3303-3DCF-1843-A7A0-D731D2E65EDC}" destId="{B5B75A98-1B23-8846-AC72-206F363B9F17}" srcOrd="4" destOrd="0" presId="urn:microsoft.com/office/officeart/2008/layout/VerticalAccentList"/>
    <dgm:cxn modelId="{D6CDCD01-64F5-EF4E-BCDD-E3758002B98B}" type="presParOf" srcId="{39AE3303-3DCF-1843-A7A0-D731D2E65EDC}" destId="{54532EAB-6B18-854A-A674-51F530ECBEAF}" srcOrd="5" destOrd="0" presId="urn:microsoft.com/office/officeart/2008/layout/VerticalAccentList"/>
    <dgm:cxn modelId="{B319EB1C-3587-B947-A3A0-E8F15AA8C7DA}" type="presParOf" srcId="{39AE3303-3DCF-1843-A7A0-D731D2E65EDC}" destId="{460D80CA-9A4D-BF4A-945A-A4CC14256431}" srcOrd="6" destOrd="0" presId="urn:microsoft.com/office/officeart/2008/layout/VerticalAccentList"/>
    <dgm:cxn modelId="{A0122BD1-08A5-D74E-9363-0B7F8FDDEF5E}" type="presParOf" srcId="{5FC9DDB5-A334-8141-88E9-60D904562A30}" destId="{D6FF4154-99E2-204C-84F6-EAB5985F23E5}" srcOrd="14" destOrd="0" presId="urn:microsoft.com/office/officeart/2008/layout/VerticalAccentList"/>
    <dgm:cxn modelId="{53419D27-A5A9-784C-8393-122777FA61CE}" type="presParOf" srcId="{5FC9DDB5-A334-8141-88E9-60D904562A30}" destId="{40738591-5238-9A49-95DC-B3014D6F42EF}" srcOrd="15" destOrd="0" presId="urn:microsoft.com/office/officeart/2008/layout/VerticalAccentList"/>
    <dgm:cxn modelId="{E148012D-55E4-734D-9475-FA8B998A7F94}" type="presParOf" srcId="{40738591-5238-9A49-95DC-B3014D6F42EF}" destId="{26B82839-772B-964E-BB81-A2B2C95CA232}" srcOrd="0" destOrd="0" presId="urn:microsoft.com/office/officeart/2008/layout/VerticalAccentList"/>
    <dgm:cxn modelId="{0DA6B6F4-9F68-3440-85D0-8D9D7B71B254}" type="presParOf" srcId="{5FC9DDB5-A334-8141-88E9-60D904562A30}" destId="{92A33CE3-6AC4-8647-8D50-D4E34C4338B3}" srcOrd="16" destOrd="0" presId="urn:microsoft.com/office/officeart/2008/layout/VerticalAccentList"/>
    <dgm:cxn modelId="{E9E1B6F0-AF35-724C-908C-3371041E4BB5}" type="presParOf" srcId="{92A33CE3-6AC4-8647-8D50-D4E34C4338B3}" destId="{64B8A821-44DC-314A-B07B-B59A73D13D7E}" srcOrd="0" destOrd="0" presId="urn:microsoft.com/office/officeart/2008/layout/VerticalAccentList"/>
    <dgm:cxn modelId="{8A94662E-9697-CD40-BD8A-766003ACC923}" type="presParOf" srcId="{92A33CE3-6AC4-8647-8D50-D4E34C4338B3}" destId="{46163904-EAE0-0440-9D5B-528065FA6EC7}" srcOrd="1" destOrd="0" presId="urn:microsoft.com/office/officeart/2008/layout/VerticalAccentList"/>
    <dgm:cxn modelId="{411EB9A9-FF39-9047-A0FB-BDDDB588A878}" type="presParOf" srcId="{92A33CE3-6AC4-8647-8D50-D4E34C4338B3}" destId="{29BDF2D7-8DEE-D948-AF98-30B9E8E780F7}" srcOrd="2" destOrd="0" presId="urn:microsoft.com/office/officeart/2008/layout/VerticalAccentList"/>
    <dgm:cxn modelId="{FF034089-F402-3A48-B0CF-031CB88D7276}" type="presParOf" srcId="{92A33CE3-6AC4-8647-8D50-D4E34C4338B3}" destId="{F1085996-D40C-444E-A92D-03243B5069BC}" srcOrd="3" destOrd="0" presId="urn:microsoft.com/office/officeart/2008/layout/VerticalAccentList"/>
    <dgm:cxn modelId="{A95494F5-8DD1-6840-9904-9967E183ACC7}" type="presParOf" srcId="{92A33CE3-6AC4-8647-8D50-D4E34C4338B3}" destId="{F57D38AA-E14F-114C-8AAF-2D747C4A5FD5}" srcOrd="4" destOrd="0" presId="urn:microsoft.com/office/officeart/2008/layout/VerticalAccentList"/>
    <dgm:cxn modelId="{688EFBA0-19CB-3A47-BA5B-6801DC2C9A74}" type="presParOf" srcId="{92A33CE3-6AC4-8647-8D50-D4E34C4338B3}" destId="{197321F2-111F-4F47-9D5B-FE8C2A189B82}" srcOrd="5" destOrd="0" presId="urn:microsoft.com/office/officeart/2008/layout/VerticalAccentList"/>
    <dgm:cxn modelId="{2B5D73EE-6483-8E42-9F88-478461085F5A}" type="presParOf" srcId="{92A33CE3-6AC4-8647-8D50-D4E34C4338B3}" destId="{58817F98-2F53-F243-B7F6-1CC6307F51D4}"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2B627053-8B01-BB45-88CE-9A60CE5BF8BB}" type="doc">
      <dgm:prSet loTypeId="urn:microsoft.com/office/officeart/2008/layout/VerticalAccentList" loCatId="matrix" qsTypeId="urn:microsoft.com/office/officeart/2005/8/quickstyle/simple2" qsCatId="simple" csTypeId="urn:microsoft.com/office/officeart/2005/8/colors/accent5_4" csCatId="accent5" phldr="1"/>
      <dgm:spPr/>
      <dgm:t>
        <a:bodyPr/>
        <a:lstStyle/>
        <a:p>
          <a:endParaRPr lang="en-US"/>
        </a:p>
      </dgm:t>
    </dgm:pt>
    <dgm:pt modelId="{7F1A37C1-F38A-7D43-83AB-0C539E26E488}">
      <dgm:prSet custT="1"/>
      <dgm:spPr/>
      <dgm:t>
        <a:bodyPr/>
        <a:lstStyle/>
        <a:p>
          <a:r>
            <a:rPr lang="en-US" sz="2300"/>
            <a:t>Treasure work-life balance &amp; mental health</a:t>
          </a:r>
        </a:p>
      </dgm:t>
    </dgm:pt>
    <dgm:pt modelId="{3798AE1C-01A1-5048-8756-4003B7122996}" type="parTrans" cxnId="{A0C170DF-4F3A-5243-920E-2E1B1C2AB76F}">
      <dgm:prSet/>
      <dgm:spPr/>
      <dgm:t>
        <a:bodyPr/>
        <a:lstStyle/>
        <a:p>
          <a:endParaRPr lang="en-US"/>
        </a:p>
      </dgm:t>
    </dgm:pt>
    <dgm:pt modelId="{5552C1B6-72D1-6849-A037-8A3C5E7CFDC9}" type="sibTrans" cxnId="{A0C170DF-4F3A-5243-920E-2E1B1C2AB76F}">
      <dgm:prSet/>
      <dgm:spPr/>
      <dgm:t>
        <a:bodyPr/>
        <a:lstStyle/>
        <a:p>
          <a:endParaRPr lang="en-US"/>
        </a:p>
      </dgm:t>
    </dgm:pt>
    <dgm:pt modelId="{386FDC5F-54F8-8541-AA2E-D934EB9BF139}">
      <dgm:prSet custT="1"/>
      <dgm:spPr/>
      <dgm:t>
        <a:bodyPr/>
        <a:lstStyle/>
        <a:p>
          <a:r>
            <a:rPr lang="en-US" sz="2300"/>
            <a:t>Don’t tell – example, vision, feedback </a:t>
          </a:r>
        </a:p>
      </dgm:t>
    </dgm:pt>
    <dgm:pt modelId="{BD2A3E59-2915-9B49-9748-5BC4408F431C}" type="parTrans" cxnId="{B430B9A2-A1EE-644C-9925-1DEF03CD01CC}">
      <dgm:prSet/>
      <dgm:spPr/>
      <dgm:t>
        <a:bodyPr/>
        <a:lstStyle/>
        <a:p>
          <a:endParaRPr lang="en-US"/>
        </a:p>
      </dgm:t>
    </dgm:pt>
    <dgm:pt modelId="{27611589-068F-AE49-84C3-6CC691D8D408}" type="sibTrans" cxnId="{B430B9A2-A1EE-644C-9925-1DEF03CD01CC}">
      <dgm:prSet/>
      <dgm:spPr/>
      <dgm:t>
        <a:bodyPr/>
        <a:lstStyle/>
        <a:p>
          <a:endParaRPr lang="en-US"/>
        </a:p>
      </dgm:t>
    </dgm:pt>
    <dgm:pt modelId="{AF1F84B6-F3BF-1045-9CE6-CE651E7827A9}">
      <dgm:prSet/>
      <dgm:spPr/>
      <dgm:t>
        <a:bodyPr/>
        <a:lstStyle/>
        <a:p>
          <a:r>
            <a:rPr lang="en-US"/>
            <a:t>Flex hours,more PTO, priority mental health</a:t>
          </a:r>
        </a:p>
      </dgm:t>
    </dgm:pt>
    <dgm:pt modelId="{B618748A-DD7F-A44B-94A7-382E9EE86122}" type="parTrans" cxnId="{D956E8C3-1478-1C46-977E-47EED2F548E4}">
      <dgm:prSet/>
      <dgm:spPr/>
      <dgm:t>
        <a:bodyPr/>
        <a:lstStyle/>
        <a:p>
          <a:endParaRPr lang="en-US"/>
        </a:p>
      </dgm:t>
    </dgm:pt>
    <dgm:pt modelId="{4313E6EC-83BD-5749-B6FC-1F7D685E1F2E}" type="sibTrans" cxnId="{D956E8C3-1478-1C46-977E-47EED2F548E4}">
      <dgm:prSet/>
      <dgm:spPr/>
      <dgm:t>
        <a:bodyPr/>
        <a:lstStyle/>
        <a:p>
          <a:endParaRPr lang="en-US"/>
        </a:p>
      </dgm:t>
    </dgm:pt>
    <dgm:pt modelId="{A35A12B0-6F12-5349-BBC8-A68AD82AB51F}">
      <dgm:prSet custT="1"/>
      <dgm:spPr/>
      <dgm:t>
        <a:bodyPr/>
        <a:lstStyle/>
        <a:p>
          <a:r>
            <a:rPr lang="en-US" sz="2300"/>
            <a:t>Challenges, learning, new experiences</a:t>
          </a:r>
        </a:p>
      </dgm:t>
    </dgm:pt>
    <dgm:pt modelId="{02B11DE9-5EFC-AF44-A1BA-F0C427E01AA9}" type="parTrans" cxnId="{2DD2503E-3CED-9946-AD06-0CDEA5A180CE}">
      <dgm:prSet/>
      <dgm:spPr/>
      <dgm:t>
        <a:bodyPr/>
        <a:lstStyle/>
        <a:p>
          <a:endParaRPr lang="en-US"/>
        </a:p>
      </dgm:t>
    </dgm:pt>
    <dgm:pt modelId="{ADFDA61C-266A-5E4F-BBC0-10292A602E65}" type="sibTrans" cxnId="{2DD2503E-3CED-9946-AD06-0CDEA5A180CE}">
      <dgm:prSet/>
      <dgm:spPr/>
      <dgm:t>
        <a:bodyPr/>
        <a:lstStyle/>
        <a:p>
          <a:endParaRPr lang="en-US"/>
        </a:p>
      </dgm:t>
    </dgm:pt>
    <dgm:pt modelId="{383DF976-F8EF-E24E-8870-8B367D1A75CC}">
      <dgm:prSet custT="1"/>
      <dgm:spPr/>
      <dgm:t>
        <a:bodyPr/>
        <a:lstStyle/>
        <a:p>
          <a:r>
            <a:rPr lang="en-US" sz="2300"/>
            <a:t>No status quo , catalyst for change</a:t>
          </a:r>
        </a:p>
      </dgm:t>
    </dgm:pt>
    <dgm:pt modelId="{60314906-2A6C-1D4B-B0C1-663E6975A025}" type="parTrans" cxnId="{99D3BCFC-214B-8F4C-9858-1AA0393AF606}">
      <dgm:prSet/>
      <dgm:spPr/>
      <dgm:t>
        <a:bodyPr/>
        <a:lstStyle/>
        <a:p>
          <a:endParaRPr lang="en-US"/>
        </a:p>
      </dgm:t>
    </dgm:pt>
    <dgm:pt modelId="{5E99EE2C-B79F-4549-BC28-9E316B0EE869}" type="sibTrans" cxnId="{99D3BCFC-214B-8F4C-9858-1AA0393AF606}">
      <dgm:prSet/>
      <dgm:spPr/>
      <dgm:t>
        <a:bodyPr/>
        <a:lstStyle/>
        <a:p>
          <a:endParaRPr lang="en-US"/>
        </a:p>
      </dgm:t>
    </dgm:pt>
    <dgm:pt modelId="{0D4DB564-A568-834A-8CDB-03780A8B8272}">
      <dgm:prSet custT="1"/>
      <dgm:spPr/>
      <dgm:t>
        <a:bodyPr/>
        <a:lstStyle/>
        <a:p>
          <a:r>
            <a:rPr lang="en-US" sz="2300"/>
            <a:t>Must feel valued</a:t>
          </a:r>
        </a:p>
      </dgm:t>
    </dgm:pt>
    <dgm:pt modelId="{8F79E89B-6BBC-CD4A-B8DE-9EC6EC503E0F}" type="parTrans" cxnId="{BC46FD77-B178-C04B-A85D-A7D9FE4C4E6A}">
      <dgm:prSet/>
      <dgm:spPr/>
      <dgm:t>
        <a:bodyPr/>
        <a:lstStyle/>
        <a:p>
          <a:endParaRPr lang="en-US"/>
        </a:p>
      </dgm:t>
    </dgm:pt>
    <dgm:pt modelId="{85348DEF-2527-7B46-B92C-299FE4973262}" type="sibTrans" cxnId="{BC46FD77-B178-C04B-A85D-A7D9FE4C4E6A}">
      <dgm:prSet/>
      <dgm:spPr/>
      <dgm:t>
        <a:bodyPr/>
        <a:lstStyle/>
        <a:p>
          <a:endParaRPr lang="en-US"/>
        </a:p>
      </dgm:t>
    </dgm:pt>
    <dgm:pt modelId="{5FC9DDB5-A334-8141-88E9-60D904562A30}" type="pres">
      <dgm:prSet presAssocID="{2B627053-8B01-BB45-88CE-9A60CE5BF8BB}" presName="Name0" presStyleCnt="0">
        <dgm:presLayoutVars>
          <dgm:chMax/>
          <dgm:chPref/>
          <dgm:dir/>
        </dgm:presLayoutVars>
      </dgm:prSet>
      <dgm:spPr/>
    </dgm:pt>
    <dgm:pt modelId="{4BD515FA-3C4B-9146-904A-8C5C04E8EE9F}" type="pres">
      <dgm:prSet presAssocID="{7F1A37C1-F38A-7D43-83AB-0C539E26E488}" presName="parenttextcomposite" presStyleCnt="0"/>
      <dgm:spPr/>
    </dgm:pt>
    <dgm:pt modelId="{BEA4C5DF-1E90-D840-8516-7733D414A08B}" type="pres">
      <dgm:prSet presAssocID="{7F1A37C1-F38A-7D43-83AB-0C539E26E488}" presName="parenttext" presStyleLbl="revTx" presStyleIdx="0" presStyleCnt="6" custScaleX="105878">
        <dgm:presLayoutVars>
          <dgm:chMax/>
          <dgm:chPref val="2"/>
          <dgm:bulletEnabled val="1"/>
        </dgm:presLayoutVars>
      </dgm:prSet>
      <dgm:spPr/>
    </dgm:pt>
    <dgm:pt modelId="{FA78F1A9-A40E-CF46-A3AE-41DC8F165F31}" type="pres">
      <dgm:prSet presAssocID="{7F1A37C1-F38A-7D43-83AB-0C539E26E488}" presName="parallelogramComposite" presStyleCnt="0"/>
      <dgm:spPr/>
    </dgm:pt>
    <dgm:pt modelId="{F0815151-2729-4346-90AF-264A583E1EC1}" type="pres">
      <dgm:prSet presAssocID="{7F1A37C1-F38A-7D43-83AB-0C539E26E488}" presName="parallelogram1" presStyleLbl="alignNode1" presStyleIdx="0" presStyleCnt="42"/>
      <dgm:spPr/>
    </dgm:pt>
    <dgm:pt modelId="{22A2F5FA-3D22-7D45-8B8C-2043168A3C0F}" type="pres">
      <dgm:prSet presAssocID="{7F1A37C1-F38A-7D43-83AB-0C539E26E488}" presName="parallelogram2" presStyleLbl="alignNode1" presStyleIdx="1" presStyleCnt="42"/>
      <dgm:spPr/>
    </dgm:pt>
    <dgm:pt modelId="{4FF215DF-6EEC-DE48-B8B1-9484E4AEA561}" type="pres">
      <dgm:prSet presAssocID="{7F1A37C1-F38A-7D43-83AB-0C539E26E488}" presName="parallelogram3" presStyleLbl="alignNode1" presStyleIdx="2" presStyleCnt="42"/>
      <dgm:spPr/>
    </dgm:pt>
    <dgm:pt modelId="{EFB3ED7E-59D9-0646-8C75-10EE86F54A23}" type="pres">
      <dgm:prSet presAssocID="{7F1A37C1-F38A-7D43-83AB-0C539E26E488}" presName="parallelogram4" presStyleLbl="alignNode1" presStyleIdx="3" presStyleCnt="42"/>
      <dgm:spPr/>
    </dgm:pt>
    <dgm:pt modelId="{A8CF1424-E4B9-134B-9F63-5F44EB1B9878}" type="pres">
      <dgm:prSet presAssocID="{7F1A37C1-F38A-7D43-83AB-0C539E26E488}" presName="parallelogram5" presStyleLbl="alignNode1" presStyleIdx="4" presStyleCnt="42"/>
      <dgm:spPr/>
    </dgm:pt>
    <dgm:pt modelId="{F4CB708B-68B0-1E4A-B6E2-5E266A1C44F3}" type="pres">
      <dgm:prSet presAssocID="{7F1A37C1-F38A-7D43-83AB-0C539E26E488}" presName="parallelogram6" presStyleLbl="alignNode1" presStyleIdx="5" presStyleCnt="42"/>
      <dgm:spPr/>
    </dgm:pt>
    <dgm:pt modelId="{3C28778A-D1A8-1641-966C-C124D3AA3D50}" type="pres">
      <dgm:prSet presAssocID="{7F1A37C1-F38A-7D43-83AB-0C539E26E488}" presName="parallelogram7" presStyleLbl="alignNode1" presStyleIdx="6" presStyleCnt="42"/>
      <dgm:spPr/>
    </dgm:pt>
    <dgm:pt modelId="{D758D4F1-4C23-FF4A-B110-70D0C62E8924}" type="pres">
      <dgm:prSet presAssocID="{5552C1B6-72D1-6849-A037-8A3C5E7CFDC9}" presName="sibTrans" presStyleCnt="0"/>
      <dgm:spPr/>
    </dgm:pt>
    <dgm:pt modelId="{E58C3295-230B-BC4C-8389-09B2DEE17881}" type="pres">
      <dgm:prSet presAssocID="{386FDC5F-54F8-8541-AA2E-D934EB9BF139}" presName="parenttextcomposite" presStyleCnt="0"/>
      <dgm:spPr/>
    </dgm:pt>
    <dgm:pt modelId="{73A228A9-92D5-A542-BCFC-B73728DCA184}" type="pres">
      <dgm:prSet presAssocID="{386FDC5F-54F8-8541-AA2E-D934EB9BF139}" presName="parenttext" presStyleLbl="revTx" presStyleIdx="1" presStyleCnt="6">
        <dgm:presLayoutVars>
          <dgm:chMax/>
          <dgm:chPref val="2"/>
          <dgm:bulletEnabled val="1"/>
        </dgm:presLayoutVars>
      </dgm:prSet>
      <dgm:spPr/>
    </dgm:pt>
    <dgm:pt modelId="{FD28EC5E-36EF-3F44-9956-B69C5530BF2A}" type="pres">
      <dgm:prSet presAssocID="{386FDC5F-54F8-8541-AA2E-D934EB9BF139}" presName="parallelogramComposite" presStyleCnt="0"/>
      <dgm:spPr/>
    </dgm:pt>
    <dgm:pt modelId="{16120739-F4B5-ED45-8549-012B9D6301C7}" type="pres">
      <dgm:prSet presAssocID="{386FDC5F-54F8-8541-AA2E-D934EB9BF139}" presName="parallelogram1" presStyleLbl="alignNode1" presStyleIdx="7" presStyleCnt="42"/>
      <dgm:spPr/>
    </dgm:pt>
    <dgm:pt modelId="{9EC02505-F6C1-214C-9C13-BFD9F33B2FFA}" type="pres">
      <dgm:prSet presAssocID="{386FDC5F-54F8-8541-AA2E-D934EB9BF139}" presName="parallelogram2" presStyleLbl="alignNode1" presStyleIdx="8" presStyleCnt="42"/>
      <dgm:spPr/>
    </dgm:pt>
    <dgm:pt modelId="{93BB4745-0E13-DE4D-A563-7A6F6B87600B}" type="pres">
      <dgm:prSet presAssocID="{386FDC5F-54F8-8541-AA2E-D934EB9BF139}" presName="parallelogram3" presStyleLbl="alignNode1" presStyleIdx="9" presStyleCnt="42"/>
      <dgm:spPr/>
    </dgm:pt>
    <dgm:pt modelId="{699E925D-1118-064F-B58B-6513871BE478}" type="pres">
      <dgm:prSet presAssocID="{386FDC5F-54F8-8541-AA2E-D934EB9BF139}" presName="parallelogram4" presStyleLbl="alignNode1" presStyleIdx="10" presStyleCnt="42"/>
      <dgm:spPr/>
    </dgm:pt>
    <dgm:pt modelId="{1DE93318-8E2B-EF44-B0CD-A1271BCA259A}" type="pres">
      <dgm:prSet presAssocID="{386FDC5F-54F8-8541-AA2E-D934EB9BF139}" presName="parallelogram5" presStyleLbl="alignNode1" presStyleIdx="11" presStyleCnt="42"/>
      <dgm:spPr/>
    </dgm:pt>
    <dgm:pt modelId="{07EF468A-F1E2-7E41-93AB-2E238DF31473}" type="pres">
      <dgm:prSet presAssocID="{386FDC5F-54F8-8541-AA2E-D934EB9BF139}" presName="parallelogram6" presStyleLbl="alignNode1" presStyleIdx="12" presStyleCnt="42"/>
      <dgm:spPr/>
    </dgm:pt>
    <dgm:pt modelId="{01610A08-3BA3-7B4E-AEFB-F7CFA3F4DA36}" type="pres">
      <dgm:prSet presAssocID="{386FDC5F-54F8-8541-AA2E-D934EB9BF139}" presName="parallelogram7" presStyleLbl="alignNode1" presStyleIdx="13" presStyleCnt="42"/>
      <dgm:spPr/>
    </dgm:pt>
    <dgm:pt modelId="{39D729C0-28FC-F245-A6AD-10288723C0B3}" type="pres">
      <dgm:prSet presAssocID="{27611589-068F-AE49-84C3-6CC691D8D408}" presName="sibTrans" presStyleCnt="0"/>
      <dgm:spPr/>
    </dgm:pt>
    <dgm:pt modelId="{814A7329-E4C1-414F-BEBD-76FC4D7C38DE}" type="pres">
      <dgm:prSet presAssocID="{AF1F84B6-F3BF-1045-9CE6-CE651E7827A9}" presName="parenttextcomposite" presStyleCnt="0"/>
      <dgm:spPr/>
    </dgm:pt>
    <dgm:pt modelId="{56681614-B77C-0E47-89BD-8A1633D5CF3F}" type="pres">
      <dgm:prSet presAssocID="{AF1F84B6-F3BF-1045-9CE6-CE651E7827A9}" presName="parenttext" presStyleLbl="revTx" presStyleIdx="2" presStyleCnt="6">
        <dgm:presLayoutVars>
          <dgm:chMax/>
          <dgm:chPref val="2"/>
          <dgm:bulletEnabled val="1"/>
        </dgm:presLayoutVars>
      </dgm:prSet>
      <dgm:spPr/>
    </dgm:pt>
    <dgm:pt modelId="{BD9BE759-EE55-6649-B60A-E8B26EF26A35}" type="pres">
      <dgm:prSet presAssocID="{AF1F84B6-F3BF-1045-9CE6-CE651E7827A9}" presName="parallelogramComposite" presStyleCnt="0"/>
      <dgm:spPr/>
    </dgm:pt>
    <dgm:pt modelId="{96A8B9BD-BEF0-8949-8DA2-10F19F6D3772}" type="pres">
      <dgm:prSet presAssocID="{AF1F84B6-F3BF-1045-9CE6-CE651E7827A9}" presName="parallelogram1" presStyleLbl="alignNode1" presStyleIdx="14" presStyleCnt="42"/>
      <dgm:spPr/>
    </dgm:pt>
    <dgm:pt modelId="{F301DD28-70B0-7B49-821B-ECF9C5D8FDF5}" type="pres">
      <dgm:prSet presAssocID="{AF1F84B6-F3BF-1045-9CE6-CE651E7827A9}" presName="parallelogram2" presStyleLbl="alignNode1" presStyleIdx="15" presStyleCnt="42"/>
      <dgm:spPr/>
    </dgm:pt>
    <dgm:pt modelId="{FF4DA9D6-56EF-C540-ACB2-FE7A37BD07CA}" type="pres">
      <dgm:prSet presAssocID="{AF1F84B6-F3BF-1045-9CE6-CE651E7827A9}" presName="parallelogram3" presStyleLbl="alignNode1" presStyleIdx="16" presStyleCnt="42"/>
      <dgm:spPr/>
    </dgm:pt>
    <dgm:pt modelId="{F0E6AC5F-D42C-5B41-B208-CCB31B170EDD}" type="pres">
      <dgm:prSet presAssocID="{AF1F84B6-F3BF-1045-9CE6-CE651E7827A9}" presName="parallelogram4" presStyleLbl="alignNode1" presStyleIdx="17" presStyleCnt="42"/>
      <dgm:spPr/>
    </dgm:pt>
    <dgm:pt modelId="{7631710D-B089-2046-A269-EFBBC661A089}" type="pres">
      <dgm:prSet presAssocID="{AF1F84B6-F3BF-1045-9CE6-CE651E7827A9}" presName="parallelogram5" presStyleLbl="alignNode1" presStyleIdx="18" presStyleCnt="42"/>
      <dgm:spPr/>
    </dgm:pt>
    <dgm:pt modelId="{C7467043-26B4-7F49-948F-E0B90129F5B5}" type="pres">
      <dgm:prSet presAssocID="{AF1F84B6-F3BF-1045-9CE6-CE651E7827A9}" presName="parallelogram6" presStyleLbl="alignNode1" presStyleIdx="19" presStyleCnt="42"/>
      <dgm:spPr/>
    </dgm:pt>
    <dgm:pt modelId="{3AA756C4-F7FC-6C41-8EA8-D25442E11B78}" type="pres">
      <dgm:prSet presAssocID="{AF1F84B6-F3BF-1045-9CE6-CE651E7827A9}" presName="parallelogram7" presStyleLbl="alignNode1" presStyleIdx="20" presStyleCnt="42"/>
      <dgm:spPr/>
    </dgm:pt>
    <dgm:pt modelId="{51FC999C-B561-CE40-AF7B-66A25EF63E96}" type="pres">
      <dgm:prSet presAssocID="{4313E6EC-83BD-5749-B6FC-1F7D685E1F2E}" presName="sibTrans" presStyleCnt="0"/>
      <dgm:spPr/>
    </dgm:pt>
    <dgm:pt modelId="{904CA544-2529-9A4B-81E9-1CE622ACA42A}" type="pres">
      <dgm:prSet presAssocID="{A35A12B0-6F12-5349-BBC8-A68AD82AB51F}" presName="parenttextcomposite" presStyleCnt="0"/>
      <dgm:spPr/>
    </dgm:pt>
    <dgm:pt modelId="{7B181E81-D8A7-144E-8734-314AE60E1EC2}" type="pres">
      <dgm:prSet presAssocID="{A35A12B0-6F12-5349-BBC8-A68AD82AB51F}" presName="parenttext" presStyleLbl="revTx" presStyleIdx="3" presStyleCnt="6">
        <dgm:presLayoutVars>
          <dgm:chMax/>
          <dgm:chPref val="2"/>
          <dgm:bulletEnabled val="1"/>
        </dgm:presLayoutVars>
      </dgm:prSet>
      <dgm:spPr/>
    </dgm:pt>
    <dgm:pt modelId="{7FB7CD43-3E9B-CB4E-A5CA-94E52F55FCCC}" type="pres">
      <dgm:prSet presAssocID="{A35A12B0-6F12-5349-BBC8-A68AD82AB51F}" presName="parallelogramComposite" presStyleCnt="0"/>
      <dgm:spPr/>
    </dgm:pt>
    <dgm:pt modelId="{7A891FEC-CBD8-D342-91DF-DA10E6796B69}" type="pres">
      <dgm:prSet presAssocID="{A35A12B0-6F12-5349-BBC8-A68AD82AB51F}" presName="parallelogram1" presStyleLbl="alignNode1" presStyleIdx="21" presStyleCnt="42"/>
      <dgm:spPr/>
    </dgm:pt>
    <dgm:pt modelId="{CD30A79D-9249-424A-BE60-BAC8C4894B83}" type="pres">
      <dgm:prSet presAssocID="{A35A12B0-6F12-5349-BBC8-A68AD82AB51F}" presName="parallelogram2" presStyleLbl="alignNode1" presStyleIdx="22" presStyleCnt="42"/>
      <dgm:spPr/>
    </dgm:pt>
    <dgm:pt modelId="{10238925-8CFD-3546-87DB-5CDD2E4EF1DB}" type="pres">
      <dgm:prSet presAssocID="{A35A12B0-6F12-5349-BBC8-A68AD82AB51F}" presName="parallelogram3" presStyleLbl="alignNode1" presStyleIdx="23" presStyleCnt="42"/>
      <dgm:spPr/>
    </dgm:pt>
    <dgm:pt modelId="{EFF1EC5D-1104-B045-89FE-FF901713C389}" type="pres">
      <dgm:prSet presAssocID="{A35A12B0-6F12-5349-BBC8-A68AD82AB51F}" presName="parallelogram4" presStyleLbl="alignNode1" presStyleIdx="24" presStyleCnt="42"/>
      <dgm:spPr/>
    </dgm:pt>
    <dgm:pt modelId="{63CFDB75-9DC0-FB40-910B-D420DB6BFEEC}" type="pres">
      <dgm:prSet presAssocID="{A35A12B0-6F12-5349-BBC8-A68AD82AB51F}" presName="parallelogram5" presStyleLbl="alignNode1" presStyleIdx="25" presStyleCnt="42"/>
      <dgm:spPr/>
    </dgm:pt>
    <dgm:pt modelId="{7A5E5219-B10E-4A49-98CE-0F20586F381D}" type="pres">
      <dgm:prSet presAssocID="{A35A12B0-6F12-5349-BBC8-A68AD82AB51F}" presName="parallelogram6" presStyleLbl="alignNode1" presStyleIdx="26" presStyleCnt="42"/>
      <dgm:spPr/>
    </dgm:pt>
    <dgm:pt modelId="{D2E5E335-3485-0042-9166-234C25797074}" type="pres">
      <dgm:prSet presAssocID="{A35A12B0-6F12-5349-BBC8-A68AD82AB51F}" presName="parallelogram7" presStyleLbl="alignNode1" presStyleIdx="27" presStyleCnt="42"/>
      <dgm:spPr/>
    </dgm:pt>
    <dgm:pt modelId="{67262111-0A06-9E46-967D-FF06104E3FD3}" type="pres">
      <dgm:prSet presAssocID="{ADFDA61C-266A-5E4F-BBC0-10292A602E65}" presName="sibTrans" presStyleCnt="0"/>
      <dgm:spPr/>
    </dgm:pt>
    <dgm:pt modelId="{3969DFB0-C735-3642-B556-E9BDDDAB4645}" type="pres">
      <dgm:prSet presAssocID="{383DF976-F8EF-E24E-8870-8B367D1A75CC}" presName="parenttextcomposite" presStyleCnt="0"/>
      <dgm:spPr/>
    </dgm:pt>
    <dgm:pt modelId="{B2C567CD-514C-7248-9BAD-075E8F3F12E7}" type="pres">
      <dgm:prSet presAssocID="{383DF976-F8EF-E24E-8870-8B367D1A75CC}" presName="parenttext" presStyleLbl="revTx" presStyleIdx="4" presStyleCnt="6">
        <dgm:presLayoutVars>
          <dgm:chMax/>
          <dgm:chPref val="2"/>
          <dgm:bulletEnabled val="1"/>
        </dgm:presLayoutVars>
      </dgm:prSet>
      <dgm:spPr/>
    </dgm:pt>
    <dgm:pt modelId="{39AE3303-3DCF-1843-A7A0-D731D2E65EDC}" type="pres">
      <dgm:prSet presAssocID="{383DF976-F8EF-E24E-8870-8B367D1A75CC}" presName="parallelogramComposite" presStyleCnt="0"/>
      <dgm:spPr/>
    </dgm:pt>
    <dgm:pt modelId="{C7D84DB1-F49B-4942-B7B3-510E5C99AB01}" type="pres">
      <dgm:prSet presAssocID="{383DF976-F8EF-E24E-8870-8B367D1A75CC}" presName="parallelogram1" presStyleLbl="alignNode1" presStyleIdx="28" presStyleCnt="42"/>
      <dgm:spPr/>
    </dgm:pt>
    <dgm:pt modelId="{43D6EE9B-A278-4445-9DA5-D6C24B453B05}" type="pres">
      <dgm:prSet presAssocID="{383DF976-F8EF-E24E-8870-8B367D1A75CC}" presName="parallelogram2" presStyleLbl="alignNode1" presStyleIdx="29" presStyleCnt="42"/>
      <dgm:spPr/>
    </dgm:pt>
    <dgm:pt modelId="{72E0B904-44AE-4849-A045-3C61A4BA1EFF}" type="pres">
      <dgm:prSet presAssocID="{383DF976-F8EF-E24E-8870-8B367D1A75CC}" presName="parallelogram3" presStyleLbl="alignNode1" presStyleIdx="30" presStyleCnt="42"/>
      <dgm:spPr/>
    </dgm:pt>
    <dgm:pt modelId="{E789D465-4C8D-7C4A-BD87-BA8E8303146B}" type="pres">
      <dgm:prSet presAssocID="{383DF976-F8EF-E24E-8870-8B367D1A75CC}" presName="parallelogram4" presStyleLbl="alignNode1" presStyleIdx="31" presStyleCnt="42"/>
      <dgm:spPr/>
    </dgm:pt>
    <dgm:pt modelId="{B5B75A98-1B23-8846-AC72-206F363B9F17}" type="pres">
      <dgm:prSet presAssocID="{383DF976-F8EF-E24E-8870-8B367D1A75CC}" presName="parallelogram5" presStyleLbl="alignNode1" presStyleIdx="32" presStyleCnt="42"/>
      <dgm:spPr/>
    </dgm:pt>
    <dgm:pt modelId="{54532EAB-6B18-854A-A674-51F530ECBEAF}" type="pres">
      <dgm:prSet presAssocID="{383DF976-F8EF-E24E-8870-8B367D1A75CC}" presName="parallelogram6" presStyleLbl="alignNode1" presStyleIdx="33" presStyleCnt="42"/>
      <dgm:spPr/>
    </dgm:pt>
    <dgm:pt modelId="{460D80CA-9A4D-BF4A-945A-A4CC14256431}" type="pres">
      <dgm:prSet presAssocID="{383DF976-F8EF-E24E-8870-8B367D1A75CC}" presName="parallelogram7" presStyleLbl="alignNode1" presStyleIdx="34" presStyleCnt="42"/>
      <dgm:spPr/>
    </dgm:pt>
    <dgm:pt modelId="{D6FF4154-99E2-204C-84F6-EAB5985F23E5}" type="pres">
      <dgm:prSet presAssocID="{5E99EE2C-B79F-4549-BC28-9E316B0EE869}" presName="sibTrans" presStyleCnt="0"/>
      <dgm:spPr/>
    </dgm:pt>
    <dgm:pt modelId="{40738591-5238-9A49-95DC-B3014D6F42EF}" type="pres">
      <dgm:prSet presAssocID="{0D4DB564-A568-834A-8CDB-03780A8B8272}" presName="parenttextcomposite" presStyleCnt="0"/>
      <dgm:spPr/>
    </dgm:pt>
    <dgm:pt modelId="{26B82839-772B-964E-BB81-A2B2C95CA232}" type="pres">
      <dgm:prSet presAssocID="{0D4DB564-A568-834A-8CDB-03780A8B8272}" presName="parenttext" presStyleLbl="revTx" presStyleIdx="5" presStyleCnt="6">
        <dgm:presLayoutVars>
          <dgm:chMax/>
          <dgm:chPref val="2"/>
          <dgm:bulletEnabled val="1"/>
        </dgm:presLayoutVars>
      </dgm:prSet>
      <dgm:spPr/>
    </dgm:pt>
    <dgm:pt modelId="{92A33CE3-6AC4-8647-8D50-D4E34C4338B3}" type="pres">
      <dgm:prSet presAssocID="{0D4DB564-A568-834A-8CDB-03780A8B8272}" presName="parallelogramComposite" presStyleCnt="0"/>
      <dgm:spPr/>
    </dgm:pt>
    <dgm:pt modelId="{64B8A821-44DC-314A-B07B-B59A73D13D7E}" type="pres">
      <dgm:prSet presAssocID="{0D4DB564-A568-834A-8CDB-03780A8B8272}" presName="parallelogram1" presStyleLbl="alignNode1" presStyleIdx="35" presStyleCnt="42"/>
      <dgm:spPr/>
    </dgm:pt>
    <dgm:pt modelId="{46163904-EAE0-0440-9D5B-528065FA6EC7}" type="pres">
      <dgm:prSet presAssocID="{0D4DB564-A568-834A-8CDB-03780A8B8272}" presName="parallelogram2" presStyleLbl="alignNode1" presStyleIdx="36" presStyleCnt="42"/>
      <dgm:spPr/>
    </dgm:pt>
    <dgm:pt modelId="{29BDF2D7-8DEE-D948-AF98-30B9E8E780F7}" type="pres">
      <dgm:prSet presAssocID="{0D4DB564-A568-834A-8CDB-03780A8B8272}" presName="parallelogram3" presStyleLbl="alignNode1" presStyleIdx="37" presStyleCnt="42"/>
      <dgm:spPr/>
    </dgm:pt>
    <dgm:pt modelId="{F1085996-D40C-444E-A92D-03243B5069BC}" type="pres">
      <dgm:prSet presAssocID="{0D4DB564-A568-834A-8CDB-03780A8B8272}" presName="parallelogram4" presStyleLbl="alignNode1" presStyleIdx="38" presStyleCnt="42"/>
      <dgm:spPr/>
    </dgm:pt>
    <dgm:pt modelId="{F57D38AA-E14F-114C-8AAF-2D747C4A5FD5}" type="pres">
      <dgm:prSet presAssocID="{0D4DB564-A568-834A-8CDB-03780A8B8272}" presName="parallelogram5" presStyleLbl="alignNode1" presStyleIdx="39" presStyleCnt="42"/>
      <dgm:spPr/>
    </dgm:pt>
    <dgm:pt modelId="{197321F2-111F-4F47-9D5B-FE8C2A189B82}" type="pres">
      <dgm:prSet presAssocID="{0D4DB564-A568-834A-8CDB-03780A8B8272}" presName="parallelogram6" presStyleLbl="alignNode1" presStyleIdx="40" presStyleCnt="42"/>
      <dgm:spPr/>
    </dgm:pt>
    <dgm:pt modelId="{58817F98-2F53-F243-B7F6-1CC6307F51D4}" type="pres">
      <dgm:prSet presAssocID="{0D4DB564-A568-834A-8CDB-03780A8B8272}" presName="parallelogram7" presStyleLbl="alignNode1" presStyleIdx="41" presStyleCnt="42"/>
      <dgm:spPr/>
    </dgm:pt>
  </dgm:ptLst>
  <dgm:cxnLst>
    <dgm:cxn modelId="{F5A0122E-EF71-A549-8AEC-843B07808C50}" type="presOf" srcId="{0D4DB564-A568-834A-8CDB-03780A8B8272}" destId="{26B82839-772B-964E-BB81-A2B2C95CA232}" srcOrd="0" destOrd="0" presId="urn:microsoft.com/office/officeart/2008/layout/VerticalAccentList"/>
    <dgm:cxn modelId="{2DD2503E-3CED-9946-AD06-0CDEA5A180CE}" srcId="{2B627053-8B01-BB45-88CE-9A60CE5BF8BB}" destId="{A35A12B0-6F12-5349-BBC8-A68AD82AB51F}" srcOrd="3" destOrd="0" parTransId="{02B11DE9-5EFC-AF44-A1BA-F0C427E01AA9}" sibTransId="{ADFDA61C-266A-5E4F-BBC0-10292A602E65}"/>
    <dgm:cxn modelId="{DA8A8E4F-DD22-A340-AD32-699DA12FBBD0}" type="presOf" srcId="{7F1A37C1-F38A-7D43-83AB-0C539E26E488}" destId="{BEA4C5DF-1E90-D840-8516-7733D414A08B}" srcOrd="0" destOrd="0" presId="urn:microsoft.com/office/officeart/2008/layout/VerticalAccentList"/>
    <dgm:cxn modelId="{BC46FD77-B178-C04B-A85D-A7D9FE4C4E6A}" srcId="{2B627053-8B01-BB45-88CE-9A60CE5BF8BB}" destId="{0D4DB564-A568-834A-8CDB-03780A8B8272}" srcOrd="5" destOrd="0" parTransId="{8F79E89B-6BBC-CD4A-B8DE-9EC6EC503E0F}" sibTransId="{85348DEF-2527-7B46-B92C-299FE4973262}"/>
    <dgm:cxn modelId="{B430B9A2-A1EE-644C-9925-1DEF03CD01CC}" srcId="{2B627053-8B01-BB45-88CE-9A60CE5BF8BB}" destId="{386FDC5F-54F8-8541-AA2E-D934EB9BF139}" srcOrd="1" destOrd="0" parTransId="{BD2A3E59-2915-9B49-9748-5BC4408F431C}" sibTransId="{27611589-068F-AE49-84C3-6CC691D8D408}"/>
    <dgm:cxn modelId="{CFCBF4A6-9E2E-4D4B-BB2D-05192EB920F9}" type="presOf" srcId="{AF1F84B6-F3BF-1045-9CE6-CE651E7827A9}" destId="{56681614-B77C-0E47-89BD-8A1633D5CF3F}" srcOrd="0" destOrd="0" presId="urn:microsoft.com/office/officeart/2008/layout/VerticalAccentList"/>
    <dgm:cxn modelId="{D956E8C3-1478-1C46-977E-47EED2F548E4}" srcId="{2B627053-8B01-BB45-88CE-9A60CE5BF8BB}" destId="{AF1F84B6-F3BF-1045-9CE6-CE651E7827A9}" srcOrd="2" destOrd="0" parTransId="{B618748A-DD7F-A44B-94A7-382E9EE86122}" sibTransId="{4313E6EC-83BD-5749-B6FC-1F7D685E1F2E}"/>
    <dgm:cxn modelId="{F7D12CDA-1CDA-AC49-AB1D-D3478504AE22}" type="presOf" srcId="{A35A12B0-6F12-5349-BBC8-A68AD82AB51F}" destId="{7B181E81-D8A7-144E-8734-314AE60E1EC2}" srcOrd="0" destOrd="0" presId="urn:microsoft.com/office/officeart/2008/layout/VerticalAccentList"/>
    <dgm:cxn modelId="{85E23EDD-C18D-554D-A38F-249D7C99FA31}" type="presOf" srcId="{2B627053-8B01-BB45-88CE-9A60CE5BF8BB}" destId="{5FC9DDB5-A334-8141-88E9-60D904562A30}" srcOrd="0" destOrd="0" presId="urn:microsoft.com/office/officeart/2008/layout/VerticalAccentList"/>
    <dgm:cxn modelId="{A0C170DF-4F3A-5243-920E-2E1B1C2AB76F}" srcId="{2B627053-8B01-BB45-88CE-9A60CE5BF8BB}" destId="{7F1A37C1-F38A-7D43-83AB-0C539E26E488}" srcOrd="0" destOrd="0" parTransId="{3798AE1C-01A1-5048-8756-4003B7122996}" sibTransId="{5552C1B6-72D1-6849-A037-8A3C5E7CFDC9}"/>
    <dgm:cxn modelId="{8FC8CDE4-1BF9-4C44-9B5A-25C5B35F4B0B}" type="presOf" srcId="{386FDC5F-54F8-8541-AA2E-D934EB9BF139}" destId="{73A228A9-92D5-A542-BCFC-B73728DCA184}" srcOrd="0" destOrd="0" presId="urn:microsoft.com/office/officeart/2008/layout/VerticalAccentList"/>
    <dgm:cxn modelId="{5D55F8ED-2E3D-5C42-B0E0-C3BAA858EA56}" type="presOf" srcId="{383DF976-F8EF-E24E-8870-8B367D1A75CC}" destId="{B2C567CD-514C-7248-9BAD-075E8F3F12E7}" srcOrd="0" destOrd="0" presId="urn:microsoft.com/office/officeart/2008/layout/VerticalAccentList"/>
    <dgm:cxn modelId="{99D3BCFC-214B-8F4C-9858-1AA0393AF606}" srcId="{2B627053-8B01-BB45-88CE-9A60CE5BF8BB}" destId="{383DF976-F8EF-E24E-8870-8B367D1A75CC}" srcOrd="4" destOrd="0" parTransId="{60314906-2A6C-1D4B-B0C1-663E6975A025}" sibTransId="{5E99EE2C-B79F-4549-BC28-9E316B0EE869}"/>
    <dgm:cxn modelId="{D95235EF-EA55-FE4B-9139-DD245FDBE05F}" type="presParOf" srcId="{5FC9DDB5-A334-8141-88E9-60D904562A30}" destId="{4BD515FA-3C4B-9146-904A-8C5C04E8EE9F}" srcOrd="0" destOrd="0" presId="urn:microsoft.com/office/officeart/2008/layout/VerticalAccentList"/>
    <dgm:cxn modelId="{2A6F87EF-0284-C64B-8374-0052A44DE531}" type="presParOf" srcId="{4BD515FA-3C4B-9146-904A-8C5C04E8EE9F}" destId="{BEA4C5DF-1E90-D840-8516-7733D414A08B}" srcOrd="0" destOrd="0" presId="urn:microsoft.com/office/officeart/2008/layout/VerticalAccentList"/>
    <dgm:cxn modelId="{10FB19FE-F610-6A42-8888-EA17C65B1492}" type="presParOf" srcId="{5FC9DDB5-A334-8141-88E9-60D904562A30}" destId="{FA78F1A9-A40E-CF46-A3AE-41DC8F165F31}" srcOrd="1" destOrd="0" presId="urn:microsoft.com/office/officeart/2008/layout/VerticalAccentList"/>
    <dgm:cxn modelId="{6F514A6A-2E93-3848-A8C7-255F7941DFD8}" type="presParOf" srcId="{FA78F1A9-A40E-CF46-A3AE-41DC8F165F31}" destId="{F0815151-2729-4346-90AF-264A583E1EC1}" srcOrd="0" destOrd="0" presId="urn:microsoft.com/office/officeart/2008/layout/VerticalAccentList"/>
    <dgm:cxn modelId="{AFBEE23E-A666-114C-ACD5-26A5C8998602}" type="presParOf" srcId="{FA78F1A9-A40E-CF46-A3AE-41DC8F165F31}" destId="{22A2F5FA-3D22-7D45-8B8C-2043168A3C0F}" srcOrd="1" destOrd="0" presId="urn:microsoft.com/office/officeart/2008/layout/VerticalAccentList"/>
    <dgm:cxn modelId="{AA703B28-2152-324B-B263-35B8EC5A36E0}" type="presParOf" srcId="{FA78F1A9-A40E-CF46-A3AE-41DC8F165F31}" destId="{4FF215DF-6EEC-DE48-B8B1-9484E4AEA561}" srcOrd="2" destOrd="0" presId="urn:microsoft.com/office/officeart/2008/layout/VerticalAccentList"/>
    <dgm:cxn modelId="{E3C44445-A965-AD40-ACC1-23A8CA01A418}" type="presParOf" srcId="{FA78F1A9-A40E-CF46-A3AE-41DC8F165F31}" destId="{EFB3ED7E-59D9-0646-8C75-10EE86F54A23}" srcOrd="3" destOrd="0" presId="urn:microsoft.com/office/officeart/2008/layout/VerticalAccentList"/>
    <dgm:cxn modelId="{AB511CBA-FDA4-7649-837C-571B3A03B7DE}" type="presParOf" srcId="{FA78F1A9-A40E-CF46-A3AE-41DC8F165F31}" destId="{A8CF1424-E4B9-134B-9F63-5F44EB1B9878}" srcOrd="4" destOrd="0" presId="urn:microsoft.com/office/officeart/2008/layout/VerticalAccentList"/>
    <dgm:cxn modelId="{1B8A581B-A5C2-0D4B-9752-56D560C087A0}" type="presParOf" srcId="{FA78F1A9-A40E-CF46-A3AE-41DC8F165F31}" destId="{F4CB708B-68B0-1E4A-B6E2-5E266A1C44F3}" srcOrd="5" destOrd="0" presId="urn:microsoft.com/office/officeart/2008/layout/VerticalAccentList"/>
    <dgm:cxn modelId="{49502E4B-90BE-A04F-B48F-A8DA4020B66D}" type="presParOf" srcId="{FA78F1A9-A40E-CF46-A3AE-41DC8F165F31}" destId="{3C28778A-D1A8-1641-966C-C124D3AA3D50}" srcOrd="6" destOrd="0" presId="urn:microsoft.com/office/officeart/2008/layout/VerticalAccentList"/>
    <dgm:cxn modelId="{7A381417-05B8-E647-AD62-CAEC53C0B012}" type="presParOf" srcId="{5FC9DDB5-A334-8141-88E9-60D904562A30}" destId="{D758D4F1-4C23-FF4A-B110-70D0C62E8924}" srcOrd="2" destOrd="0" presId="urn:microsoft.com/office/officeart/2008/layout/VerticalAccentList"/>
    <dgm:cxn modelId="{972DCDFC-A3D9-304B-9454-55400B7EA4C9}" type="presParOf" srcId="{5FC9DDB5-A334-8141-88E9-60D904562A30}" destId="{E58C3295-230B-BC4C-8389-09B2DEE17881}" srcOrd="3" destOrd="0" presId="urn:microsoft.com/office/officeart/2008/layout/VerticalAccentList"/>
    <dgm:cxn modelId="{EB246C40-DD8E-2644-BB47-25F282A90E8E}" type="presParOf" srcId="{E58C3295-230B-BC4C-8389-09B2DEE17881}" destId="{73A228A9-92D5-A542-BCFC-B73728DCA184}" srcOrd="0" destOrd="0" presId="urn:microsoft.com/office/officeart/2008/layout/VerticalAccentList"/>
    <dgm:cxn modelId="{8BB85562-ED5A-D94E-9DA9-1679599299FE}" type="presParOf" srcId="{5FC9DDB5-A334-8141-88E9-60D904562A30}" destId="{FD28EC5E-36EF-3F44-9956-B69C5530BF2A}" srcOrd="4" destOrd="0" presId="urn:microsoft.com/office/officeart/2008/layout/VerticalAccentList"/>
    <dgm:cxn modelId="{796FF7F8-89C7-3844-9AA7-E989E58E6FB2}" type="presParOf" srcId="{FD28EC5E-36EF-3F44-9956-B69C5530BF2A}" destId="{16120739-F4B5-ED45-8549-012B9D6301C7}" srcOrd="0" destOrd="0" presId="urn:microsoft.com/office/officeart/2008/layout/VerticalAccentList"/>
    <dgm:cxn modelId="{C3110F7D-2452-2E4E-BF09-464A516674BA}" type="presParOf" srcId="{FD28EC5E-36EF-3F44-9956-B69C5530BF2A}" destId="{9EC02505-F6C1-214C-9C13-BFD9F33B2FFA}" srcOrd="1" destOrd="0" presId="urn:microsoft.com/office/officeart/2008/layout/VerticalAccentList"/>
    <dgm:cxn modelId="{49EB0F5F-AFD9-5D4F-A0EC-732F059B0829}" type="presParOf" srcId="{FD28EC5E-36EF-3F44-9956-B69C5530BF2A}" destId="{93BB4745-0E13-DE4D-A563-7A6F6B87600B}" srcOrd="2" destOrd="0" presId="urn:microsoft.com/office/officeart/2008/layout/VerticalAccentList"/>
    <dgm:cxn modelId="{D93E4E20-818E-EB45-8E2F-7061EC67AD77}" type="presParOf" srcId="{FD28EC5E-36EF-3F44-9956-B69C5530BF2A}" destId="{699E925D-1118-064F-B58B-6513871BE478}" srcOrd="3" destOrd="0" presId="urn:microsoft.com/office/officeart/2008/layout/VerticalAccentList"/>
    <dgm:cxn modelId="{BE692461-651A-CD40-81D8-A1E0F6F5A3DB}" type="presParOf" srcId="{FD28EC5E-36EF-3F44-9956-B69C5530BF2A}" destId="{1DE93318-8E2B-EF44-B0CD-A1271BCA259A}" srcOrd="4" destOrd="0" presId="urn:microsoft.com/office/officeart/2008/layout/VerticalAccentList"/>
    <dgm:cxn modelId="{3C1020E9-C90A-2C4D-ADB9-77B6BB07C03C}" type="presParOf" srcId="{FD28EC5E-36EF-3F44-9956-B69C5530BF2A}" destId="{07EF468A-F1E2-7E41-93AB-2E238DF31473}" srcOrd="5" destOrd="0" presId="urn:microsoft.com/office/officeart/2008/layout/VerticalAccentList"/>
    <dgm:cxn modelId="{0F4E46A8-77F3-4546-9910-E1D8A8D0070F}" type="presParOf" srcId="{FD28EC5E-36EF-3F44-9956-B69C5530BF2A}" destId="{01610A08-3BA3-7B4E-AEFB-F7CFA3F4DA36}" srcOrd="6" destOrd="0" presId="urn:microsoft.com/office/officeart/2008/layout/VerticalAccentList"/>
    <dgm:cxn modelId="{C96F2E79-E97E-8F42-BCB9-0D7055E4AFF2}" type="presParOf" srcId="{5FC9DDB5-A334-8141-88E9-60D904562A30}" destId="{39D729C0-28FC-F245-A6AD-10288723C0B3}" srcOrd="5" destOrd="0" presId="urn:microsoft.com/office/officeart/2008/layout/VerticalAccentList"/>
    <dgm:cxn modelId="{61E63C3B-EE61-CE4F-B7F6-5880174617B6}" type="presParOf" srcId="{5FC9DDB5-A334-8141-88E9-60D904562A30}" destId="{814A7329-E4C1-414F-BEBD-76FC4D7C38DE}" srcOrd="6" destOrd="0" presId="urn:microsoft.com/office/officeart/2008/layout/VerticalAccentList"/>
    <dgm:cxn modelId="{C8CC82C3-9D37-E445-B719-194DE793BC33}" type="presParOf" srcId="{814A7329-E4C1-414F-BEBD-76FC4D7C38DE}" destId="{56681614-B77C-0E47-89BD-8A1633D5CF3F}" srcOrd="0" destOrd="0" presId="urn:microsoft.com/office/officeart/2008/layout/VerticalAccentList"/>
    <dgm:cxn modelId="{219846BD-50B6-D340-9793-60F14C2C8E92}" type="presParOf" srcId="{5FC9DDB5-A334-8141-88E9-60D904562A30}" destId="{BD9BE759-EE55-6649-B60A-E8B26EF26A35}" srcOrd="7" destOrd="0" presId="urn:microsoft.com/office/officeart/2008/layout/VerticalAccentList"/>
    <dgm:cxn modelId="{13A632FC-D57B-4D4A-9507-067ED3605656}" type="presParOf" srcId="{BD9BE759-EE55-6649-B60A-E8B26EF26A35}" destId="{96A8B9BD-BEF0-8949-8DA2-10F19F6D3772}" srcOrd="0" destOrd="0" presId="urn:microsoft.com/office/officeart/2008/layout/VerticalAccentList"/>
    <dgm:cxn modelId="{C2048B84-AF5A-3A4F-B5C9-645DB4DA9450}" type="presParOf" srcId="{BD9BE759-EE55-6649-B60A-E8B26EF26A35}" destId="{F301DD28-70B0-7B49-821B-ECF9C5D8FDF5}" srcOrd="1" destOrd="0" presId="urn:microsoft.com/office/officeart/2008/layout/VerticalAccentList"/>
    <dgm:cxn modelId="{2D9801EF-1F86-AB48-ADF2-300263B4E927}" type="presParOf" srcId="{BD9BE759-EE55-6649-B60A-E8B26EF26A35}" destId="{FF4DA9D6-56EF-C540-ACB2-FE7A37BD07CA}" srcOrd="2" destOrd="0" presId="urn:microsoft.com/office/officeart/2008/layout/VerticalAccentList"/>
    <dgm:cxn modelId="{1EC92CCF-FD5E-C344-882A-7ABA81002230}" type="presParOf" srcId="{BD9BE759-EE55-6649-B60A-E8B26EF26A35}" destId="{F0E6AC5F-D42C-5B41-B208-CCB31B170EDD}" srcOrd="3" destOrd="0" presId="urn:microsoft.com/office/officeart/2008/layout/VerticalAccentList"/>
    <dgm:cxn modelId="{63534F2D-AEC3-B44F-B6A7-E1FE9CA09575}" type="presParOf" srcId="{BD9BE759-EE55-6649-B60A-E8B26EF26A35}" destId="{7631710D-B089-2046-A269-EFBBC661A089}" srcOrd="4" destOrd="0" presId="urn:microsoft.com/office/officeart/2008/layout/VerticalAccentList"/>
    <dgm:cxn modelId="{8A2E26E4-949C-614C-B6F2-7CD812931AE4}" type="presParOf" srcId="{BD9BE759-EE55-6649-B60A-E8B26EF26A35}" destId="{C7467043-26B4-7F49-948F-E0B90129F5B5}" srcOrd="5" destOrd="0" presId="urn:microsoft.com/office/officeart/2008/layout/VerticalAccentList"/>
    <dgm:cxn modelId="{59C2D51A-E35E-7C43-91C0-F23F10F43737}" type="presParOf" srcId="{BD9BE759-EE55-6649-B60A-E8B26EF26A35}" destId="{3AA756C4-F7FC-6C41-8EA8-D25442E11B78}" srcOrd="6" destOrd="0" presId="urn:microsoft.com/office/officeart/2008/layout/VerticalAccentList"/>
    <dgm:cxn modelId="{ADE6DC27-7692-1A43-BECB-7726B704D584}" type="presParOf" srcId="{5FC9DDB5-A334-8141-88E9-60D904562A30}" destId="{51FC999C-B561-CE40-AF7B-66A25EF63E96}" srcOrd="8" destOrd="0" presId="urn:microsoft.com/office/officeart/2008/layout/VerticalAccentList"/>
    <dgm:cxn modelId="{5342DD13-A9ED-A343-B7F7-9C59C687A880}" type="presParOf" srcId="{5FC9DDB5-A334-8141-88E9-60D904562A30}" destId="{904CA544-2529-9A4B-81E9-1CE622ACA42A}" srcOrd="9" destOrd="0" presId="urn:microsoft.com/office/officeart/2008/layout/VerticalAccentList"/>
    <dgm:cxn modelId="{605615D0-5A43-784F-8295-4C0EC8B719DD}" type="presParOf" srcId="{904CA544-2529-9A4B-81E9-1CE622ACA42A}" destId="{7B181E81-D8A7-144E-8734-314AE60E1EC2}" srcOrd="0" destOrd="0" presId="urn:microsoft.com/office/officeart/2008/layout/VerticalAccentList"/>
    <dgm:cxn modelId="{59E132E5-E801-5D41-B840-B58E873477BE}" type="presParOf" srcId="{5FC9DDB5-A334-8141-88E9-60D904562A30}" destId="{7FB7CD43-3E9B-CB4E-A5CA-94E52F55FCCC}" srcOrd="10" destOrd="0" presId="urn:microsoft.com/office/officeart/2008/layout/VerticalAccentList"/>
    <dgm:cxn modelId="{30285DBD-830F-264E-B4D7-76562EA7EBEE}" type="presParOf" srcId="{7FB7CD43-3E9B-CB4E-A5CA-94E52F55FCCC}" destId="{7A891FEC-CBD8-D342-91DF-DA10E6796B69}" srcOrd="0" destOrd="0" presId="urn:microsoft.com/office/officeart/2008/layout/VerticalAccentList"/>
    <dgm:cxn modelId="{F6AE5CD1-3ADB-874A-9045-1F81A86C582C}" type="presParOf" srcId="{7FB7CD43-3E9B-CB4E-A5CA-94E52F55FCCC}" destId="{CD30A79D-9249-424A-BE60-BAC8C4894B83}" srcOrd="1" destOrd="0" presId="urn:microsoft.com/office/officeart/2008/layout/VerticalAccentList"/>
    <dgm:cxn modelId="{97229C9D-82B4-E74F-A653-B0E6EAEBCDA2}" type="presParOf" srcId="{7FB7CD43-3E9B-CB4E-A5CA-94E52F55FCCC}" destId="{10238925-8CFD-3546-87DB-5CDD2E4EF1DB}" srcOrd="2" destOrd="0" presId="urn:microsoft.com/office/officeart/2008/layout/VerticalAccentList"/>
    <dgm:cxn modelId="{00F22906-058D-794F-866E-86C49F1EFA01}" type="presParOf" srcId="{7FB7CD43-3E9B-CB4E-A5CA-94E52F55FCCC}" destId="{EFF1EC5D-1104-B045-89FE-FF901713C389}" srcOrd="3" destOrd="0" presId="urn:microsoft.com/office/officeart/2008/layout/VerticalAccentList"/>
    <dgm:cxn modelId="{BC69E0F8-3897-B84F-B162-2E5C2AF2994B}" type="presParOf" srcId="{7FB7CD43-3E9B-CB4E-A5CA-94E52F55FCCC}" destId="{63CFDB75-9DC0-FB40-910B-D420DB6BFEEC}" srcOrd="4" destOrd="0" presId="urn:microsoft.com/office/officeart/2008/layout/VerticalAccentList"/>
    <dgm:cxn modelId="{968C14BA-D4E0-2545-99CC-4B7DB4268BCC}" type="presParOf" srcId="{7FB7CD43-3E9B-CB4E-A5CA-94E52F55FCCC}" destId="{7A5E5219-B10E-4A49-98CE-0F20586F381D}" srcOrd="5" destOrd="0" presId="urn:microsoft.com/office/officeart/2008/layout/VerticalAccentList"/>
    <dgm:cxn modelId="{485333FC-1D5F-E94C-B6FF-AC9D01D8271C}" type="presParOf" srcId="{7FB7CD43-3E9B-CB4E-A5CA-94E52F55FCCC}" destId="{D2E5E335-3485-0042-9166-234C25797074}" srcOrd="6" destOrd="0" presId="urn:microsoft.com/office/officeart/2008/layout/VerticalAccentList"/>
    <dgm:cxn modelId="{3B80FCBA-8609-D548-8894-66EB1C94FF26}" type="presParOf" srcId="{5FC9DDB5-A334-8141-88E9-60D904562A30}" destId="{67262111-0A06-9E46-967D-FF06104E3FD3}" srcOrd="11" destOrd="0" presId="urn:microsoft.com/office/officeart/2008/layout/VerticalAccentList"/>
    <dgm:cxn modelId="{C05A8924-16B1-F942-9A51-084FBFC5E4AE}" type="presParOf" srcId="{5FC9DDB5-A334-8141-88E9-60D904562A30}" destId="{3969DFB0-C735-3642-B556-E9BDDDAB4645}" srcOrd="12" destOrd="0" presId="urn:microsoft.com/office/officeart/2008/layout/VerticalAccentList"/>
    <dgm:cxn modelId="{1B059A4F-2D50-7840-96C3-6C1C6F7B843C}" type="presParOf" srcId="{3969DFB0-C735-3642-B556-E9BDDDAB4645}" destId="{B2C567CD-514C-7248-9BAD-075E8F3F12E7}" srcOrd="0" destOrd="0" presId="urn:microsoft.com/office/officeart/2008/layout/VerticalAccentList"/>
    <dgm:cxn modelId="{EB13DCC4-D757-D14F-BE02-31CCE03151F9}" type="presParOf" srcId="{5FC9DDB5-A334-8141-88E9-60D904562A30}" destId="{39AE3303-3DCF-1843-A7A0-D731D2E65EDC}" srcOrd="13" destOrd="0" presId="urn:microsoft.com/office/officeart/2008/layout/VerticalAccentList"/>
    <dgm:cxn modelId="{CD4C500B-B3F2-7842-9E81-ACA4C68678EE}" type="presParOf" srcId="{39AE3303-3DCF-1843-A7A0-D731D2E65EDC}" destId="{C7D84DB1-F49B-4942-B7B3-510E5C99AB01}" srcOrd="0" destOrd="0" presId="urn:microsoft.com/office/officeart/2008/layout/VerticalAccentList"/>
    <dgm:cxn modelId="{C7FA4FB0-6230-5B47-B723-F22C944F4D39}" type="presParOf" srcId="{39AE3303-3DCF-1843-A7A0-D731D2E65EDC}" destId="{43D6EE9B-A278-4445-9DA5-D6C24B453B05}" srcOrd="1" destOrd="0" presId="urn:microsoft.com/office/officeart/2008/layout/VerticalAccentList"/>
    <dgm:cxn modelId="{F6D25EF4-9CF8-604E-B554-2266F6358629}" type="presParOf" srcId="{39AE3303-3DCF-1843-A7A0-D731D2E65EDC}" destId="{72E0B904-44AE-4849-A045-3C61A4BA1EFF}" srcOrd="2" destOrd="0" presId="urn:microsoft.com/office/officeart/2008/layout/VerticalAccentList"/>
    <dgm:cxn modelId="{18F3B78B-89F3-E849-A0B0-EDF98CE35E2E}" type="presParOf" srcId="{39AE3303-3DCF-1843-A7A0-D731D2E65EDC}" destId="{E789D465-4C8D-7C4A-BD87-BA8E8303146B}" srcOrd="3" destOrd="0" presId="urn:microsoft.com/office/officeart/2008/layout/VerticalAccentList"/>
    <dgm:cxn modelId="{89CDA7F1-0A9A-7342-A344-527A3A592A94}" type="presParOf" srcId="{39AE3303-3DCF-1843-A7A0-D731D2E65EDC}" destId="{B5B75A98-1B23-8846-AC72-206F363B9F17}" srcOrd="4" destOrd="0" presId="urn:microsoft.com/office/officeart/2008/layout/VerticalAccentList"/>
    <dgm:cxn modelId="{D6CDCD01-64F5-EF4E-BCDD-E3758002B98B}" type="presParOf" srcId="{39AE3303-3DCF-1843-A7A0-D731D2E65EDC}" destId="{54532EAB-6B18-854A-A674-51F530ECBEAF}" srcOrd="5" destOrd="0" presId="urn:microsoft.com/office/officeart/2008/layout/VerticalAccentList"/>
    <dgm:cxn modelId="{B319EB1C-3587-B947-A3A0-E8F15AA8C7DA}" type="presParOf" srcId="{39AE3303-3DCF-1843-A7A0-D731D2E65EDC}" destId="{460D80CA-9A4D-BF4A-945A-A4CC14256431}" srcOrd="6" destOrd="0" presId="urn:microsoft.com/office/officeart/2008/layout/VerticalAccentList"/>
    <dgm:cxn modelId="{A0122BD1-08A5-D74E-9363-0B7F8FDDEF5E}" type="presParOf" srcId="{5FC9DDB5-A334-8141-88E9-60D904562A30}" destId="{D6FF4154-99E2-204C-84F6-EAB5985F23E5}" srcOrd="14" destOrd="0" presId="urn:microsoft.com/office/officeart/2008/layout/VerticalAccentList"/>
    <dgm:cxn modelId="{53419D27-A5A9-784C-8393-122777FA61CE}" type="presParOf" srcId="{5FC9DDB5-A334-8141-88E9-60D904562A30}" destId="{40738591-5238-9A49-95DC-B3014D6F42EF}" srcOrd="15" destOrd="0" presId="urn:microsoft.com/office/officeart/2008/layout/VerticalAccentList"/>
    <dgm:cxn modelId="{E148012D-55E4-734D-9475-FA8B998A7F94}" type="presParOf" srcId="{40738591-5238-9A49-95DC-B3014D6F42EF}" destId="{26B82839-772B-964E-BB81-A2B2C95CA232}" srcOrd="0" destOrd="0" presId="urn:microsoft.com/office/officeart/2008/layout/VerticalAccentList"/>
    <dgm:cxn modelId="{0DA6B6F4-9F68-3440-85D0-8D9D7B71B254}" type="presParOf" srcId="{5FC9DDB5-A334-8141-88E9-60D904562A30}" destId="{92A33CE3-6AC4-8647-8D50-D4E34C4338B3}" srcOrd="16" destOrd="0" presId="urn:microsoft.com/office/officeart/2008/layout/VerticalAccentList"/>
    <dgm:cxn modelId="{E9E1B6F0-AF35-724C-908C-3371041E4BB5}" type="presParOf" srcId="{92A33CE3-6AC4-8647-8D50-D4E34C4338B3}" destId="{64B8A821-44DC-314A-B07B-B59A73D13D7E}" srcOrd="0" destOrd="0" presId="urn:microsoft.com/office/officeart/2008/layout/VerticalAccentList"/>
    <dgm:cxn modelId="{8A94662E-9697-CD40-BD8A-766003ACC923}" type="presParOf" srcId="{92A33CE3-6AC4-8647-8D50-D4E34C4338B3}" destId="{46163904-EAE0-0440-9D5B-528065FA6EC7}" srcOrd="1" destOrd="0" presId="urn:microsoft.com/office/officeart/2008/layout/VerticalAccentList"/>
    <dgm:cxn modelId="{411EB9A9-FF39-9047-A0FB-BDDDB588A878}" type="presParOf" srcId="{92A33CE3-6AC4-8647-8D50-D4E34C4338B3}" destId="{29BDF2D7-8DEE-D948-AF98-30B9E8E780F7}" srcOrd="2" destOrd="0" presId="urn:microsoft.com/office/officeart/2008/layout/VerticalAccentList"/>
    <dgm:cxn modelId="{FF034089-F402-3A48-B0CF-031CB88D7276}" type="presParOf" srcId="{92A33CE3-6AC4-8647-8D50-D4E34C4338B3}" destId="{F1085996-D40C-444E-A92D-03243B5069BC}" srcOrd="3" destOrd="0" presId="urn:microsoft.com/office/officeart/2008/layout/VerticalAccentList"/>
    <dgm:cxn modelId="{A95494F5-8DD1-6840-9904-9967E183ACC7}" type="presParOf" srcId="{92A33CE3-6AC4-8647-8D50-D4E34C4338B3}" destId="{F57D38AA-E14F-114C-8AAF-2D747C4A5FD5}" srcOrd="4" destOrd="0" presId="urn:microsoft.com/office/officeart/2008/layout/VerticalAccentList"/>
    <dgm:cxn modelId="{688EFBA0-19CB-3A47-BA5B-6801DC2C9A74}" type="presParOf" srcId="{92A33CE3-6AC4-8647-8D50-D4E34C4338B3}" destId="{197321F2-111F-4F47-9D5B-FE8C2A189B82}" srcOrd="5" destOrd="0" presId="urn:microsoft.com/office/officeart/2008/layout/VerticalAccentList"/>
    <dgm:cxn modelId="{2B5D73EE-6483-8E42-9F88-478461085F5A}" type="presParOf" srcId="{92A33CE3-6AC4-8647-8D50-D4E34C4338B3}" destId="{58817F98-2F53-F243-B7F6-1CC6307F51D4}" srcOrd="6" destOrd="0" presId="urn:microsoft.com/office/officeart/2008/layout/VerticalAccentList"/>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22.xml><?xml version="1.0" encoding="utf-8"?>
<dgm:dataModel xmlns:dgm="http://schemas.openxmlformats.org/drawingml/2006/diagram" xmlns:a="http://schemas.openxmlformats.org/drawingml/2006/main">
  <dgm:ptLst>
    <dgm:pt modelId="{2B627053-8B01-BB45-88CE-9A60CE5BF8BB}" type="doc">
      <dgm:prSet loTypeId="urn:microsoft.com/office/officeart/2008/layout/VerticalAccentList" loCatId="matrix" qsTypeId="urn:microsoft.com/office/officeart/2005/8/quickstyle/simple2" qsCatId="simple" csTypeId="urn:microsoft.com/office/officeart/2005/8/colors/accent5_4" csCatId="accent5" phldr="1"/>
      <dgm:spPr/>
      <dgm:t>
        <a:bodyPr/>
        <a:lstStyle/>
        <a:p>
          <a:endParaRPr lang="en-US"/>
        </a:p>
      </dgm:t>
    </dgm:pt>
    <dgm:pt modelId="{7F1A37C1-F38A-7D43-83AB-0C539E26E488}">
      <dgm:prSet/>
      <dgm:spPr/>
      <dgm:t>
        <a:bodyPr/>
        <a:lstStyle/>
        <a:p>
          <a:r>
            <a:rPr lang="en-US"/>
            <a:t>Be open to learn from them</a:t>
          </a:r>
        </a:p>
      </dgm:t>
    </dgm:pt>
    <dgm:pt modelId="{3798AE1C-01A1-5048-8756-4003B7122996}" type="parTrans" cxnId="{A0C170DF-4F3A-5243-920E-2E1B1C2AB76F}">
      <dgm:prSet/>
      <dgm:spPr/>
      <dgm:t>
        <a:bodyPr/>
        <a:lstStyle/>
        <a:p>
          <a:endParaRPr lang="en-US"/>
        </a:p>
      </dgm:t>
    </dgm:pt>
    <dgm:pt modelId="{5552C1B6-72D1-6849-A037-8A3C5E7CFDC9}" type="sibTrans" cxnId="{A0C170DF-4F3A-5243-920E-2E1B1C2AB76F}">
      <dgm:prSet/>
      <dgm:spPr/>
      <dgm:t>
        <a:bodyPr/>
        <a:lstStyle/>
        <a:p>
          <a:endParaRPr lang="en-US"/>
        </a:p>
      </dgm:t>
    </dgm:pt>
    <dgm:pt modelId="{386FDC5F-54F8-8541-AA2E-D934EB9BF139}">
      <dgm:prSet/>
      <dgm:spPr/>
      <dgm:t>
        <a:bodyPr/>
        <a:lstStyle/>
        <a:p>
          <a:r>
            <a:rPr lang="en-US"/>
            <a:t>Walk the cultural walk </a:t>
          </a:r>
        </a:p>
      </dgm:t>
    </dgm:pt>
    <dgm:pt modelId="{BD2A3E59-2915-9B49-9748-5BC4408F431C}" type="parTrans" cxnId="{B430B9A2-A1EE-644C-9925-1DEF03CD01CC}">
      <dgm:prSet/>
      <dgm:spPr/>
      <dgm:t>
        <a:bodyPr/>
        <a:lstStyle/>
        <a:p>
          <a:endParaRPr lang="en-US"/>
        </a:p>
      </dgm:t>
    </dgm:pt>
    <dgm:pt modelId="{27611589-068F-AE49-84C3-6CC691D8D408}" type="sibTrans" cxnId="{B430B9A2-A1EE-644C-9925-1DEF03CD01CC}">
      <dgm:prSet/>
      <dgm:spPr/>
      <dgm:t>
        <a:bodyPr/>
        <a:lstStyle/>
        <a:p>
          <a:endParaRPr lang="en-US"/>
        </a:p>
      </dgm:t>
    </dgm:pt>
    <dgm:pt modelId="{AF1F84B6-F3BF-1045-9CE6-CE651E7827A9}">
      <dgm:prSet/>
      <dgm:spPr/>
      <dgm:t>
        <a:bodyPr/>
        <a:lstStyle/>
        <a:p>
          <a:r>
            <a:rPr lang="en-US"/>
            <a:t>Understand work part of life</a:t>
          </a:r>
        </a:p>
      </dgm:t>
    </dgm:pt>
    <dgm:pt modelId="{B618748A-DD7F-A44B-94A7-382E9EE86122}" type="parTrans" cxnId="{D956E8C3-1478-1C46-977E-47EED2F548E4}">
      <dgm:prSet/>
      <dgm:spPr/>
      <dgm:t>
        <a:bodyPr/>
        <a:lstStyle/>
        <a:p>
          <a:endParaRPr lang="en-US"/>
        </a:p>
      </dgm:t>
    </dgm:pt>
    <dgm:pt modelId="{4313E6EC-83BD-5749-B6FC-1F7D685E1F2E}" type="sibTrans" cxnId="{D956E8C3-1478-1C46-977E-47EED2F548E4}">
      <dgm:prSet/>
      <dgm:spPr/>
      <dgm:t>
        <a:bodyPr/>
        <a:lstStyle/>
        <a:p>
          <a:endParaRPr lang="en-US"/>
        </a:p>
      </dgm:t>
    </dgm:pt>
    <dgm:pt modelId="{A35A12B0-6F12-5349-BBC8-A68AD82AB51F}">
      <dgm:prSet/>
      <dgm:spPr/>
      <dgm:t>
        <a:bodyPr/>
        <a:lstStyle/>
        <a:p>
          <a:r>
            <a:rPr lang="en-US"/>
            <a:t>Understand their values</a:t>
          </a:r>
        </a:p>
      </dgm:t>
    </dgm:pt>
    <dgm:pt modelId="{02B11DE9-5EFC-AF44-A1BA-F0C427E01AA9}" type="parTrans" cxnId="{2DD2503E-3CED-9946-AD06-0CDEA5A180CE}">
      <dgm:prSet/>
      <dgm:spPr/>
      <dgm:t>
        <a:bodyPr/>
        <a:lstStyle/>
        <a:p>
          <a:endParaRPr lang="en-US"/>
        </a:p>
      </dgm:t>
    </dgm:pt>
    <dgm:pt modelId="{ADFDA61C-266A-5E4F-BBC0-10292A602E65}" type="sibTrans" cxnId="{2DD2503E-3CED-9946-AD06-0CDEA5A180CE}">
      <dgm:prSet/>
      <dgm:spPr/>
      <dgm:t>
        <a:bodyPr/>
        <a:lstStyle/>
        <a:p>
          <a:endParaRPr lang="en-US"/>
        </a:p>
      </dgm:t>
    </dgm:pt>
    <dgm:pt modelId="{383DF976-F8EF-E24E-8870-8B367D1A75CC}">
      <dgm:prSet/>
      <dgm:spPr/>
      <dgm:t>
        <a:bodyPr/>
        <a:lstStyle/>
        <a:p>
          <a:r>
            <a:rPr lang="en-US"/>
            <a:t>Promote open communication</a:t>
          </a:r>
        </a:p>
      </dgm:t>
    </dgm:pt>
    <dgm:pt modelId="{60314906-2A6C-1D4B-B0C1-663E6975A025}" type="parTrans" cxnId="{99D3BCFC-214B-8F4C-9858-1AA0393AF606}">
      <dgm:prSet/>
      <dgm:spPr/>
      <dgm:t>
        <a:bodyPr/>
        <a:lstStyle/>
        <a:p>
          <a:endParaRPr lang="en-US"/>
        </a:p>
      </dgm:t>
    </dgm:pt>
    <dgm:pt modelId="{5E99EE2C-B79F-4549-BC28-9E316B0EE869}" type="sibTrans" cxnId="{99D3BCFC-214B-8F4C-9858-1AA0393AF606}">
      <dgm:prSet/>
      <dgm:spPr/>
      <dgm:t>
        <a:bodyPr/>
        <a:lstStyle/>
        <a:p>
          <a:endParaRPr lang="en-US"/>
        </a:p>
      </dgm:t>
    </dgm:pt>
    <dgm:pt modelId="{0D4DB564-A568-834A-8CDB-03780A8B8272}">
      <dgm:prSet/>
      <dgm:spPr/>
      <dgm:t>
        <a:bodyPr/>
        <a:lstStyle/>
        <a:p>
          <a:endParaRPr lang="en-US"/>
        </a:p>
      </dgm:t>
    </dgm:pt>
    <dgm:pt modelId="{8F79E89B-6BBC-CD4A-B8DE-9EC6EC503E0F}" type="parTrans" cxnId="{BC46FD77-B178-C04B-A85D-A7D9FE4C4E6A}">
      <dgm:prSet/>
      <dgm:spPr/>
      <dgm:t>
        <a:bodyPr/>
        <a:lstStyle/>
        <a:p>
          <a:endParaRPr lang="en-US"/>
        </a:p>
      </dgm:t>
    </dgm:pt>
    <dgm:pt modelId="{85348DEF-2527-7B46-B92C-299FE4973262}" type="sibTrans" cxnId="{BC46FD77-B178-C04B-A85D-A7D9FE4C4E6A}">
      <dgm:prSet/>
      <dgm:spPr/>
      <dgm:t>
        <a:bodyPr/>
        <a:lstStyle/>
        <a:p>
          <a:endParaRPr lang="en-US"/>
        </a:p>
      </dgm:t>
    </dgm:pt>
    <dgm:pt modelId="{5FC9DDB5-A334-8141-88E9-60D904562A30}" type="pres">
      <dgm:prSet presAssocID="{2B627053-8B01-BB45-88CE-9A60CE5BF8BB}" presName="Name0" presStyleCnt="0">
        <dgm:presLayoutVars>
          <dgm:chMax/>
          <dgm:chPref/>
          <dgm:dir/>
        </dgm:presLayoutVars>
      </dgm:prSet>
      <dgm:spPr/>
    </dgm:pt>
    <dgm:pt modelId="{4BD515FA-3C4B-9146-904A-8C5C04E8EE9F}" type="pres">
      <dgm:prSet presAssocID="{7F1A37C1-F38A-7D43-83AB-0C539E26E488}" presName="parenttextcomposite" presStyleCnt="0"/>
      <dgm:spPr/>
    </dgm:pt>
    <dgm:pt modelId="{BEA4C5DF-1E90-D840-8516-7733D414A08B}" type="pres">
      <dgm:prSet presAssocID="{7F1A37C1-F38A-7D43-83AB-0C539E26E488}" presName="parenttext" presStyleLbl="revTx" presStyleIdx="0" presStyleCnt="6">
        <dgm:presLayoutVars>
          <dgm:chMax/>
          <dgm:chPref val="2"/>
          <dgm:bulletEnabled val="1"/>
        </dgm:presLayoutVars>
      </dgm:prSet>
      <dgm:spPr/>
    </dgm:pt>
    <dgm:pt modelId="{FA78F1A9-A40E-CF46-A3AE-41DC8F165F31}" type="pres">
      <dgm:prSet presAssocID="{7F1A37C1-F38A-7D43-83AB-0C539E26E488}" presName="parallelogramComposite" presStyleCnt="0"/>
      <dgm:spPr/>
    </dgm:pt>
    <dgm:pt modelId="{F0815151-2729-4346-90AF-264A583E1EC1}" type="pres">
      <dgm:prSet presAssocID="{7F1A37C1-F38A-7D43-83AB-0C539E26E488}" presName="parallelogram1" presStyleLbl="alignNode1" presStyleIdx="0" presStyleCnt="42"/>
      <dgm:spPr/>
    </dgm:pt>
    <dgm:pt modelId="{22A2F5FA-3D22-7D45-8B8C-2043168A3C0F}" type="pres">
      <dgm:prSet presAssocID="{7F1A37C1-F38A-7D43-83AB-0C539E26E488}" presName="parallelogram2" presStyleLbl="alignNode1" presStyleIdx="1" presStyleCnt="42"/>
      <dgm:spPr/>
    </dgm:pt>
    <dgm:pt modelId="{4FF215DF-6EEC-DE48-B8B1-9484E4AEA561}" type="pres">
      <dgm:prSet presAssocID="{7F1A37C1-F38A-7D43-83AB-0C539E26E488}" presName="parallelogram3" presStyleLbl="alignNode1" presStyleIdx="2" presStyleCnt="42"/>
      <dgm:spPr/>
    </dgm:pt>
    <dgm:pt modelId="{EFB3ED7E-59D9-0646-8C75-10EE86F54A23}" type="pres">
      <dgm:prSet presAssocID="{7F1A37C1-F38A-7D43-83AB-0C539E26E488}" presName="parallelogram4" presStyleLbl="alignNode1" presStyleIdx="3" presStyleCnt="42"/>
      <dgm:spPr/>
    </dgm:pt>
    <dgm:pt modelId="{A8CF1424-E4B9-134B-9F63-5F44EB1B9878}" type="pres">
      <dgm:prSet presAssocID="{7F1A37C1-F38A-7D43-83AB-0C539E26E488}" presName="parallelogram5" presStyleLbl="alignNode1" presStyleIdx="4" presStyleCnt="42"/>
      <dgm:spPr/>
    </dgm:pt>
    <dgm:pt modelId="{F4CB708B-68B0-1E4A-B6E2-5E266A1C44F3}" type="pres">
      <dgm:prSet presAssocID="{7F1A37C1-F38A-7D43-83AB-0C539E26E488}" presName="parallelogram6" presStyleLbl="alignNode1" presStyleIdx="5" presStyleCnt="42"/>
      <dgm:spPr/>
    </dgm:pt>
    <dgm:pt modelId="{3C28778A-D1A8-1641-966C-C124D3AA3D50}" type="pres">
      <dgm:prSet presAssocID="{7F1A37C1-F38A-7D43-83AB-0C539E26E488}" presName="parallelogram7" presStyleLbl="alignNode1" presStyleIdx="6" presStyleCnt="42"/>
      <dgm:spPr/>
    </dgm:pt>
    <dgm:pt modelId="{D758D4F1-4C23-FF4A-B110-70D0C62E8924}" type="pres">
      <dgm:prSet presAssocID="{5552C1B6-72D1-6849-A037-8A3C5E7CFDC9}" presName="sibTrans" presStyleCnt="0"/>
      <dgm:spPr/>
    </dgm:pt>
    <dgm:pt modelId="{E58C3295-230B-BC4C-8389-09B2DEE17881}" type="pres">
      <dgm:prSet presAssocID="{386FDC5F-54F8-8541-AA2E-D934EB9BF139}" presName="parenttextcomposite" presStyleCnt="0"/>
      <dgm:spPr/>
    </dgm:pt>
    <dgm:pt modelId="{73A228A9-92D5-A542-BCFC-B73728DCA184}" type="pres">
      <dgm:prSet presAssocID="{386FDC5F-54F8-8541-AA2E-D934EB9BF139}" presName="parenttext" presStyleLbl="revTx" presStyleIdx="1" presStyleCnt="6">
        <dgm:presLayoutVars>
          <dgm:chMax/>
          <dgm:chPref val="2"/>
          <dgm:bulletEnabled val="1"/>
        </dgm:presLayoutVars>
      </dgm:prSet>
      <dgm:spPr/>
    </dgm:pt>
    <dgm:pt modelId="{FD28EC5E-36EF-3F44-9956-B69C5530BF2A}" type="pres">
      <dgm:prSet presAssocID="{386FDC5F-54F8-8541-AA2E-D934EB9BF139}" presName="parallelogramComposite" presStyleCnt="0"/>
      <dgm:spPr/>
    </dgm:pt>
    <dgm:pt modelId="{16120739-F4B5-ED45-8549-012B9D6301C7}" type="pres">
      <dgm:prSet presAssocID="{386FDC5F-54F8-8541-AA2E-D934EB9BF139}" presName="parallelogram1" presStyleLbl="alignNode1" presStyleIdx="7" presStyleCnt="42"/>
      <dgm:spPr/>
    </dgm:pt>
    <dgm:pt modelId="{9EC02505-F6C1-214C-9C13-BFD9F33B2FFA}" type="pres">
      <dgm:prSet presAssocID="{386FDC5F-54F8-8541-AA2E-D934EB9BF139}" presName="parallelogram2" presStyleLbl="alignNode1" presStyleIdx="8" presStyleCnt="42"/>
      <dgm:spPr/>
    </dgm:pt>
    <dgm:pt modelId="{93BB4745-0E13-DE4D-A563-7A6F6B87600B}" type="pres">
      <dgm:prSet presAssocID="{386FDC5F-54F8-8541-AA2E-D934EB9BF139}" presName="parallelogram3" presStyleLbl="alignNode1" presStyleIdx="9" presStyleCnt="42"/>
      <dgm:spPr/>
    </dgm:pt>
    <dgm:pt modelId="{699E925D-1118-064F-B58B-6513871BE478}" type="pres">
      <dgm:prSet presAssocID="{386FDC5F-54F8-8541-AA2E-D934EB9BF139}" presName="parallelogram4" presStyleLbl="alignNode1" presStyleIdx="10" presStyleCnt="42"/>
      <dgm:spPr/>
    </dgm:pt>
    <dgm:pt modelId="{1DE93318-8E2B-EF44-B0CD-A1271BCA259A}" type="pres">
      <dgm:prSet presAssocID="{386FDC5F-54F8-8541-AA2E-D934EB9BF139}" presName="parallelogram5" presStyleLbl="alignNode1" presStyleIdx="11" presStyleCnt="42"/>
      <dgm:spPr/>
    </dgm:pt>
    <dgm:pt modelId="{07EF468A-F1E2-7E41-93AB-2E238DF31473}" type="pres">
      <dgm:prSet presAssocID="{386FDC5F-54F8-8541-AA2E-D934EB9BF139}" presName="parallelogram6" presStyleLbl="alignNode1" presStyleIdx="12" presStyleCnt="42"/>
      <dgm:spPr/>
    </dgm:pt>
    <dgm:pt modelId="{01610A08-3BA3-7B4E-AEFB-F7CFA3F4DA36}" type="pres">
      <dgm:prSet presAssocID="{386FDC5F-54F8-8541-AA2E-D934EB9BF139}" presName="parallelogram7" presStyleLbl="alignNode1" presStyleIdx="13" presStyleCnt="42"/>
      <dgm:spPr/>
    </dgm:pt>
    <dgm:pt modelId="{39D729C0-28FC-F245-A6AD-10288723C0B3}" type="pres">
      <dgm:prSet presAssocID="{27611589-068F-AE49-84C3-6CC691D8D408}" presName="sibTrans" presStyleCnt="0"/>
      <dgm:spPr/>
    </dgm:pt>
    <dgm:pt modelId="{814A7329-E4C1-414F-BEBD-76FC4D7C38DE}" type="pres">
      <dgm:prSet presAssocID="{AF1F84B6-F3BF-1045-9CE6-CE651E7827A9}" presName="parenttextcomposite" presStyleCnt="0"/>
      <dgm:spPr/>
    </dgm:pt>
    <dgm:pt modelId="{56681614-B77C-0E47-89BD-8A1633D5CF3F}" type="pres">
      <dgm:prSet presAssocID="{AF1F84B6-F3BF-1045-9CE6-CE651E7827A9}" presName="parenttext" presStyleLbl="revTx" presStyleIdx="2" presStyleCnt="6">
        <dgm:presLayoutVars>
          <dgm:chMax/>
          <dgm:chPref val="2"/>
          <dgm:bulletEnabled val="1"/>
        </dgm:presLayoutVars>
      </dgm:prSet>
      <dgm:spPr/>
    </dgm:pt>
    <dgm:pt modelId="{BD9BE759-EE55-6649-B60A-E8B26EF26A35}" type="pres">
      <dgm:prSet presAssocID="{AF1F84B6-F3BF-1045-9CE6-CE651E7827A9}" presName="parallelogramComposite" presStyleCnt="0"/>
      <dgm:spPr/>
    </dgm:pt>
    <dgm:pt modelId="{96A8B9BD-BEF0-8949-8DA2-10F19F6D3772}" type="pres">
      <dgm:prSet presAssocID="{AF1F84B6-F3BF-1045-9CE6-CE651E7827A9}" presName="parallelogram1" presStyleLbl="alignNode1" presStyleIdx="14" presStyleCnt="42"/>
      <dgm:spPr/>
    </dgm:pt>
    <dgm:pt modelId="{F301DD28-70B0-7B49-821B-ECF9C5D8FDF5}" type="pres">
      <dgm:prSet presAssocID="{AF1F84B6-F3BF-1045-9CE6-CE651E7827A9}" presName="parallelogram2" presStyleLbl="alignNode1" presStyleIdx="15" presStyleCnt="42"/>
      <dgm:spPr/>
    </dgm:pt>
    <dgm:pt modelId="{FF4DA9D6-56EF-C540-ACB2-FE7A37BD07CA}" type="pres">
      <dgm:prSet presAssocID="{AF1F84B6-F3BF-1045-9CE6-CE651E7827A9}" presName="parallelogram3" presStyleLbl="alignNode1" presStyleIdx="16" presStyleCnt="42"/>
      <dgm:spPr/>
    </dgm:pt>
    <dgm:pt modelId="{F0E6AC5F-D42C-5B41-B208-CCB31B170EDD}" type="pres">
      <dgm:prSet presAssocID="{AF1F84B6-F3BF-1045-9CE6-CE651E7827A9}" presName="parallelogram4" presStyleLbl="alignNode1" presStyleIdx="17" presStyleCnt="42"/>
      <dgm:spPr/>
    </dgm:pt>
    <dgm:pt modelId="{7631710D-B089-2046-A269-EFBBC661A089}" type="pres">
      <dgm:prSet presAssocID="{AF1F84B6-F3BF-1045-9CE6-CE651E7827A9}" presName="parallelogram5" presStyleLbl="alignNode1" presStyleIdx="18" presStyleCnt="42"/>
      <dgm:spPr/>
    </dgm:pt>
    <dgm:pt modelId="{C7467043-26B4-7F49-948F-E0B90129F5B5}" type="pres">
      <dgm:prSet presAssocID="{AF1F84B6-F3BF-1045-9CE6-CE651E7827A9}" presName="parallelogram6" presStyleLbl="alignNode1" presStyleIdx="19" presStyleCnt="42"/>
      <dgm:spPr/>
    </dgm:pt>
    <dgm:pt modelId="{3AA756C4-F7FC-6C41-8EA8-D25442E11B78}" type="pres">
      <dgm:prSet presAssocID="{AF1F84B6-F3BF-1045-9CE6-CE651E7827A9}" presName="parallelogram7" presStyleLbl="alignNode1" presStyleIdx="20" presStyleCnt="42"/>
      <dgm:spPr/>
    </dgm:pt>
    <dgm:pt modelId="{51FC999C-B561-CE40-AF7B-66A25EF63E96}" type="pres">
      <dgm:prSet presAssocID="{4313E6EC-83BD-5749-B6FC-1F7D685E1F2E}" presName="sibTrans" presStyleCnt="0"/>
      <dgm:spPr/>
    </dgm:pt>
    <dgm:pt modelId="{904CA544-2529-9A4B-81E9-1CE622ACA42A}" type="pres">
      <dgm:prSet presAssocID="{A35A12B0-6F12-5349-BBC8-A68AD82AB51F}" presName="parenttextcomposite" presStyleCnt="0"/>
      <dgm:spPr/>
    </dgm:pt>
    <dgm:pt modelId="{7B181E81-D8A7-144E-8734-314AE60E1EC2}" type="pres">
      <dgm:prSet presAssocID="{A35A12B0-6F12-5349-BBC8-A68AD82AB51F}" presName="parenttext" presStyleLbl="revTx" presStyleIdx="3" presStyleCnt="6">
        <dgm:presLayoutVars>
          <dgm:chMax/>
          <dgm:chPref val="2"/>
          <dgm:bulletEnabled val="1"/>
        </dgm:presLayoutVars>
      </dgm:prSet>
      <dgm:spPr/>
    </dgm:pt>
    <dgm:pt modelId="{7FB7CD43-3E9B-CB4E-A5CA-94E52F55FCCC}" type="pres">
      <dgm:prSet presAssocID="{A35A12B0-6F12-5349-BBC8-A68AD82AB51F}" presName="parallelogramComposite" presStyleCnt="0"/>
      <dgm:spPr/>
    </dgm:pt>
    <dgm:pt modelId="{7A891FEC-CBD8-D342-91DF-DA10E6796B69}" type="pres">
      <dgm:prSet presAssocID="{A35A12B0-6F12-5349-BBC8-A68AD82AB51F}" presName="parallelogram1" presStyleLbl="alignNode1" presStyleIdx="21" presStyleCnt="42"/>
      <dgm:spPr/>
    </dgm:pt>
    <dgm:pt modelId="{CD30A79D-9249-424A-BE60-BAC8C4894B83}" type="pres">
      <dgm:prSet presAssocID="{A35A12B0-6F12-5349-BBC8-A68AD82AB51F}" presName="parallelogram2" presStyleLbl="alignNode1" presStyleIdx="22" presStyleCnt="42"/>
      <dgm:spPr/>
    </dgm:pt>
    <dgm:pt modelId="{10238925-8CFD-3546-87DB-5CDD2E4EF1DB}" type="pres">
      <dgm:prSet presAssocID="{A35A12B0-6F12-5349-BBC8-A68AD82AB51F}" presName="parallelogram3" presStyleLbl="alignNode1" presStyleIdx="23" presStyleCnt="42"/>
      <dgm:spPr/>
    </dgm:pt>
    <dgm:pt modelId="{EFF1EC5D-1104-B045-89FE-FF901713C389}" type="pres">
      <dgm:prSet presAssocID="{A35A12B0-6F12-5349-BBC8-A68AD82AB51F}" presName="parallelogram4" presStyleLbl="alignNode1" presStyleIdx="24" presStyleCnt="42"/>
      <dgm:spPr/>
    </dgm:pt>
    <dgm:pt modelId="{63CFDB75-9DC0-FB40-910B-D420DB6BFEEC}" type="pres">
      <dgm:prSet presAssocID="{A35A12B0-6F12-5349-BBC8-A68AD82AB51F}" presName="parallelogram5" presStyleLbl="alignNode1" presStyleIdx="25" presStyleCnt="42"/>
      <dgm:spPr/>
    </dgm:pt>
    <dgm:pt modelId="{7A5E5219-B10E-4A49-98CE-0F20586F381D}" type="pres">
      <dgm:prSet presAssocID="{A35A12B0-6F12-5349-BBC8-A68AD82AB51F}" presName="parallelogram6" presStyleLbl="alignNode1" presStyleIdx="26" presStyleCnt="42"/>
      <dgm:spPr/>
    </dgm:pt>
    <dgm:pt modelId="{D2E5E335-3485-0042-9166-234C25797074}" type="pres">
      <dgm:prSet presAssocID="{A35A12B0-6F12-5349-BBC8-A68AD82AB51F}" presName="parallelogram7" presStyleLbl="alignNode1" presStyleIdx="27" presStyleCnt="42"/>
      <dgm:spPr/>
    </dgm:pt>
    <dgm:pt modelId="{67262111-0A06-9E46-967D-FF06104E3FD3}" type="pres">
      <dgm:prSet presAssocID="{ADFDA61C-266A-5E4F-BBC0-10292A602E65}" presName="sibTrans" presStyleCnt="0"/>
      <dgm:spPr/>
    </dgm:pt>
    <dgm:pt modelId="{3969DFB0-C735-3642-B556-E9BDDDAB4645}" type="pres">
      <dgm:prSet presAssocID="{383DF976-F8EF-E24E-8870-8B367D1A75CC}" presName="parenttextcomposite" presStyleCnt="0"/>
      <dgm:spPr/>
    </dgm:pt>
    <dgm:pt modelId="{B2C567CD-514C-7248-9BAD-075E8F3F12E7}" type="pres">
      <dgm:prSet presAssocID="{383DF976-F8EF-E24E-8870-8B367D1A75CC}" presName="parenttext" presStyleLbl="revTx" presStyleIdx="4" presStyleCnt="6">
        <dgm:presLayoutVars>
          <dgm:chMax/>
          <dgm:chPref val="2"/>
          <dgm:bulletEnabled val="1"/>
        </dgm:presLayoutVars>
      </dgm:prSet>
      <dgm:spPr/>
    </dgm:pt>
    <dgm:pt modelId="{39AE3303-3DCF-1843-A7A0-D731D2E65EDC}" type="pres">
      <dgm:prSet presAssocID="{383DF976-F8EF-E24E-8870-8B367D1A75CC}" presName="parallelogramComposite" presStyleCnt="0"/>
      <dgm:spPr/>
    </dgm:pt>
    <dgm:pt modelId="{C7D84DB1-F49B-4942-B7B3-510E5C99AB01}" type="pres">
      <dgm:prSet presAssocID="{383DF976-F8EF-E24E-8870-8B367D1A75CC}" presName="parallelogram1" presStyleLbl="alignNode1" presStyleIdx="28" presStyleCnt="42"/>
      <dgm:spPr/>
    </dgm:pt>
    <dgm:pt modelId="{43D6EE9B-A278-4445-9DA5-D6C24B453B05}" type="pres">
      <dgm:prSet presAssocID="{383DF976-F8EF-E24E-8870-8B367D1A75CC}" presName="parallelogram2" presStyleLbl="alignNode1" presStyleIdx="29" presStyleCnt="42"/>
      <dgm:spPr/>
    </dgm:pt>
    <dgm:pt modelId="{72E0B904-44AE-4849-A045-3C61A4BA1EFF}" type="pres">
      <dgm:prSet presAssocID="{383DF976-F8EF-E24E-8870-8B367D1A75CC}" presName="parallelogram3" presStyleLbl="alignNode1" presStyleIdx="30" presStyleCnt="42"/>
      <dgm:spPr/>
    </dgm:pt>
    <dgm:pt modelId="{E789D465-4C8D-7C4A-BD87-BA8E8303146B}" type="pres">
      <dgm:prSet presAssocID="{383DF976-F8EF-E24E-8870-8B367D1A75CC}" presName="parallelogram4" presStyleLbl="alignNode1" presStyleIdx="31" presStyleCnt="42"/>
      <dgm:spPr/>
    </dgm:pt>
    <dgm:pt modelId="{B5B75A98-1B23-8846-AC72-206F363B9F17}" type="pres">
      <dgm:prSet presAssocID="{383DF976-F8EF-E24E-8870-8B367D1A75CC}" presName="parallelogram5" presStyleLbl="alignNode1" presStyleIdx="32" presStyleCnt="42"/>
      <dgm:spPr/>
    </dgm:pt>
    <dgm:pt modelId="{54532EAB-6B18-854A-A674-51F530ECBEAF}" type="pres">
      <dgm:prSet presAssocID="{383DF976-F8EF-E24E-8870-8B367D1A75CC}" presName="parallelogram6" presStyleLbl="alignNode1" presStyleIdx="33" presStyleCnt="42"/>
      <dgm:spPr/>
    </dgm:pt>
    <dgm:pt modelId="{460D80CA-9A4D-BF4A-945A-A4CC14256431}" type="pres">
      <dgm:prSet presAssocID="{383DF976-F8EF-E24E-8870-8B367D1A75CC}" presName="parallelogram7" presStyleLbl="alignNode1" presStyleIdx="34" presStyleCnt="42"/>
      <dgm:spPr/>
    </dgm:pt>
    <dgm:pt modelId="{D6FF4154-99E2-204C-84F6-EAB5985F23E5}" type="pres">
      <dgm:prSet presAssocID="{5E99EE2C-B79F-4549-BC28-9E316B0EE869}" presName="sibTrans" presStyleCnt="0"/>
      <dgm:spPr/>
    </dgm:pt>
    <dgm:pt modelId="{40738591-5238-9A49-95DC-B3014D6F42EF}" type="pres">
      <dgm:prSet presAssocID="{0D4DB564-A568-834A-8CDB-03780A8B8272}" presName="parenttextcomposite" presStyleCnt="0"/>
      <dgm:spPr/>
    </dgm:pt>
    <dgm:pt modelId="{26B82839-772B-964E-BB81-A2B2C95CA232}" type="pres">
      <dgm:prSet presAssocID="{0D4DB564-A568-834A-8CDB-03780A8B8272}" presName="parenttext" presStyleLbl="revTx" presStyleIdx="5" presStyleCnt="6">
        <dgm:presLayoutVars>
          <dgm:chMax/>
          <dgm:chPref val="2"/>
          <dgm:bulletEnabled val="1"/>
        </dgm:presLayoutVars>
      </dgm:prSet>
      <dgm:spPr/>
    </dgm:pt>
    <dgm:pt modelId="{92A33CE3-6AC4-8647-8D50-D4E34C4338B3}" type="pres">
      <dgm:prSet presAssocID="{0D4DB564-A568-834A-8CDB-03780A8B8272}" presName="parallelogramComposite" presStyleCnt="0"/>
      <dgm:spPr/>
    </dgm:pt>
    <dgm:pt modelId="{64B8A821-44DC-314A-B07B-B59A73D13D7E}" type="pres">
      <dgm:prSet presAssocID="{0D4DB564-A568-834A-8CDB-03780A8B8272}" presName="parallelogram1" presStyleLbl="alignNode1" presStyleIdx="35" presStyleCnt="42"/>
      <dgm:spPr/>
    </dgm:pt>
    <dgm:pt modelId="{46163904-EAE0-0440-9D5B-528065FA6EC7}" type="pres">
      <dgm:prSet presAssocID="{0D4DB564-A568-834A-8CDB-03780A8B8272}" presName="parallelogram2" presStyleLbl="alignNode1" presStyleIdx="36" presStyleCnt="42"/>
      <dgm:spPr/>
    </dgm:pt>
    <dgm:pt modelId="{29BDF2D7-8DEE-D948-AF98-30B9E8E780F7}" type="pres">
      <dgm:prSet presAssocID="{0D4DB564-A568-834A-8CDB-03780A8B8272}" presName="parallelogram3" presStyleLbl="alignNode1" presStyleIdx="37" presStyleCnt="42"/>
      <dgm:spPr/>
    </dgm:pt>
    <dgm:pt modelId="{F1085996-D40C-444E-A92D-03243B5069BC}" type="pres">
      <dgm:prSet presAssocID="{0D4DB564-A568-834A-8CDB-03780A8B8272}" presName="parallelogram4" presStyleLbl="alignNode1" presStyleIdx="38" presStyleCnt="42"/>
      <dgm:spPr/>
    </dgm:pt>
    <dgm:pt modelId="{F57D38AA-E14F-114C-8AAF-2D747C4A5FD5}" type="pres">
      <dgm:prSet presAssocID="{0D4DB564-A568-834A-8CDB-03780A8B8272}" presName="parallelogram5" presStyleLbl="alignNode1" presStyleIdx="39" presStyleCnt="42"/>
      <dgm:spPr/>
    </dgm:pt>
    <dgm:pt modelId="{197321F2-111F-4F47-9D5B-FE8C2A189B82}" type="pres">
      <dgm:prSet presAssocID="{0D4DB564-A568-834A-8CDB-03780A8B8272}" presName="parallelogram6" presStyleLbl="alignNode1" presStyleIdx="40" presStyleCnt="42"/>
      <dgm:spPr/>
    </dgm:pt>
    <dgm:pt modelId="{58817F98-2F53-F243-B7F6-1CC6307F51D4}" type="pres">
      <dgm:prSet presAssocID="{0D4DB564-A568-834A-8CDB-03780A8B8272}" presName="parallelogram7" presStyleLbl="alignNode1" presStyleIdx="41" presStyleCnt="42"/>
      <dgm:spPr/>
    </dgm:pt>
  </dgm:ptLst>
  <dgm:cxnLst>
    <dgm:cxn modelId="{F5A0122E-EF71-A549-8AEC-843B07808C50}" type="presOf" srcId="{0D4DB564-A568-834A-8CDB-03780A8B8272}" destId="{26B82839-772B-964E-BB81-A2B2C95CA232}" srcOrd="0" destOrd="0" presId="urn:microsoft.com/office/officeart/2008/layout/VerticalAccentList"/>
    <dgm:cxn modelId="{2DD2503E-3CED-9946-AD06-0CDEA5A180CE}" srcId="{2B627053-8B01-BB45-88CE-9A60CE5BF8BB}" destId="{A35A12B0-6F12-5349-BBC8-A68AD82AB51F}" srcOrd="3" destOrd="0" parTransId="{02B11DE9-5EFC-AF44-A1BA-F0C427E01AA9}" sibTransId="{ADFDA61C-266A-5E4F-BBC0-10292A602E65}"/>
    <dgm:cxn modelId="{DA8A8E4F-DD22-A340-AD32-699DA12FBBD0}" type="presOf" srcId="{7F1A37C1-F38A-7D43-83AB-0C539E26E488}" destId="{BEA4C5DF-1E90-D840-8516-7733D414A08B}" srcOrd="0" destOrd="0" presId="urn:microsoft.com/office/officeart/2008/layout/VerticalAccentList"/>
    <dgm:cxn modelId="{BC46FD77-B178-C04B-A85D-A7D9FE4C4E6A}" srcId="{2B627053-8B01-BB45-88CE-9A60CE5BF8BB}" destId="{0D4DB564-A568-834A-8CDB-03780A8B8272}" srcOrd="5" destOrd="0" parTransId="{8F79E89B-6BBC-CD4A-B8DE-9EC6EC503E0F}" sibTransId="{85348DEF-2527-7B46-B92C-299FE4973262}"/>
    <dgm:cxn modelId="{B430B9A2-A1EE-644C-9925-1DEF03CD01CC}" srcId="{2B627053-8B01-BB45-88CE-9A60CE5BF8BB}" destId="{386FDC5F-54F8-8541-AA2E-D934EB9BF139}" srcOrd="1" destOrd="0" parTransId="{BD2A3E59-2915-9B49-9748-5BC4408F431C}" sibTransId="{27611589-068F-AE49-84C3-6CC691D8D408}"/>
    <dgm:cxn modelId="{CFCBF4A6-9E2E-4D4B-BB2D-05192EB920F9}" type="presOf" srcId="{AF1F84B6-F3BF-1045-9CE6-CE651E7827A9}" destId="{56681614-B77C-0E47-89BD-8A1633D5CF3F}" srcOrd="0" destOrd="0" presId="urn:microsoft.com/office/officeart/2008/layout/VerticalAccentList"/>
    <dgm:cxn modelId="{D956E8C3-1478-1C46-977E-47EED2F548E4}" srcId="{2B627053-8B01-BB45-88CE-9A60CE5BF8BB}" destId="{AF1F84B6-F3BF-1045-9CE6-CE651E7827A9}" srcOrd="2" destOrd="0" parTransId="{B618748A-DD7F-A44B-94A7-382E9EE86122}" sibTransId="{4313E6EC-83BD-5749-B6FC-1F7D685E1F2E}"/>
    <dgm:cxn modelId="{F7D12CDA-1CDA-AC49-AB1D-D3478504AE22}" type="presOf" srcId="{A35A12B0-6F12-5349-BBC8-A68AD82AB51F}" destId="{7B181E81-D8A7-144E-8734-314AE60E1EC2}" srcOrd="0" destOrd="0" presId="urn:microsoft.com/office/officeart/2008/layout/VerticalAccentList"/>
    <dgm:cxn modelId="{85E23EDD-C18D-554D-A38F-249D7C99FA31}" type="presOf" srcId="{2B627053-8B01-BB45-88CE-9A60CE5BF8BB}" destId="{5FC9DDB5-A334-8141-88E9-60D904562A30}" srcOrd="0" destOrd="0" presId="urn:microsoft.com/office/officeart/2008/layout/VerticalAccentList"/>
    <dgm:cxn modelId="{A0C170DF-4F3A-5243-920E-2E1B1C2AB76F}" srcId="{2B627053-8B01-BB45-88CE-9A60CE5BF8BB}" destId="{7F1A37C1-F38A-7D43-83AB-0C539E26E488}" srcOrd="0" destOrd="0" parTransId="{3798AE1C-01A1-5048-8756-4003B7122996}" sibTransId="{5552C1B6-72D1-6849-A037-8A3C5E7CFDC9}"/>
    <dgm:cxn modelId="{8FC8CDE4-1BF9-4C44-9B5A-25C5B35F4B0B}" type="presOf" srcId="{386FDC5F-54F8-8541-AA2E-D934EB9BF139}" destId="{73A228A9-92D5-A542-BCFC-B73728DCA184}" srcOrd="0" destOrd="0" presId="urn:microsoft.com/office/officeart/2008/layout/VerticalAccentList"/>
    <dgm:cxn modelId="{5D55F8ED-2E3D-5C42-B0E0-C3BAA858EA56}" type="presOf" srcId="{383DF976-F8EF-E24E-8870-8B367D1A75CC}" destId="{B2C567CD-514C-7248-9BAD-075E8F3F12E7}" srcOrd="0" destOrd="0" presId="urn:microsoft.com/office/officeart/2008/layout/VerticalAccentList"/>
    <dgm:cxn modelId="{99D3BCFC-214B-8F4C-9858-1AA0393AF606}" srcId="{2B627053-8B01-BB45-88CE-9A60CE5BF8BB}" destId="{383DF976-F8EF-E24E-8870-8B367D1A75CC}" srcOrd="4" destOrd="0" parTransId="{60314906-2A6C-1D4B-B0C1-663E6975A025}" sibTransId="{5E99EE2C-B79F-4549-BC28-9E316B0EE869}"/>
    <dgm:cxn modelId="{D95235EF-EA55-FE4B-9139-DD245FDBE05F}" type="presParOf" srcId="{5FC9DDB5-A334-8141-88E9-60D904562A30}" destId="{4BD515FA-3C4B-9146-904A-8C5C04E8EE9F}" srcOrd="0" destOrd="0" presId="urn:microsoft.com/office/officeart/2008/layout/VerticalAccentList"/>
    <dgm:cxn modelId="{2A6F87EF-0284-C64B-8374-0052A44DE531}" type="presParOf" srcId="{4BD515FA-3C4B-9146-904A-8C5C04E8EE9F}" destId="{BEA4C5DF-1E90-D840-8516-7733D414A08B}" srcOrd="0" destOrd="0" presId="urn:microsoft.com/office/officeart/2008/layout/VerticalAccentList"/>
    <dgm:cxn modelId="{10FB19FE-F610-6A42-8888-EA17C65B1492}" type="presParOf" srcId="{5FC9DDB5-A334-8141-88E9-60D904562A30}" destId="{FA78F1A9-A40E-CF46-A3AE-41DC8F165F31}" srcOrd="1" destOrd="0" presId="urn:microsoft.com/office/officeart/2008/layout/VerticalAccentList"/>
    <dgm:cxn modelId="{6F514A6A-2E93-3848-A8C7-255F7941DFD8}" type="presParOf" srcId="{FA78F1A9-A40E-CF46-A3AE-41DC8F165F31}" destId="{F0815151-2729-4346-90AF-264A583E1EC1}" srcOrd="0" destOrd="0" presId="urn:microsoft.com/office/officeart/2008/layout/VerticalAccentList"/>
    <dgm:cxn modelId="{AFBEE23E-A666-114C-ACD5-26A5C8998602}" type="presParOf" srcId="{FA78F1A9-A40E-CF46-A3AE-41DC8F165F31}" destId="{22A2F5FA-3D22-7D45-8B8C-2043168A3C0F}" srcOrd="1" destOrd="0" presId="urn:microsoft.com/office/officeart/2008/layout/VerticalAccentList"/>
    <dgm:cxn modelId="{AA703B28-2152-324B-B263-35B8EC5A36E0}" type="presParOf" srcId="{FA78F1A9-A40E-CF46-A3AE-41DC8F165F31}" destId="{4FF215DF-6EEC-DE48-B8B1-9484E4AEA561}" srcOrd="2" destOrd="0" presId="urn:microsoft.com/office/officeart/2008/layout/VerticalAccentList"/>
    <dgm:cxn modelId="{E3C44445-A965-AD40-ACC1-23A8CA01A418}" type="presParOf" srcId="{FA78F1A9-A40E-CF46-A3AE-41DC8F165F31}" destId="{EFB3ED7E-59D9-0646-8C75-10EE86F54A23}" srcOrd="3" destOrd="0" presId="urn:microsoft.com/office/officeart/2008/layout/VerticalAccentList"/>
    <dgm:cxn modelId="{AB511CBA-FDA4-7649-837C-571B3A03B7DE}" type="presParOf" srcId="{FA78F1A9-A40E-CF46-A3AE-41DC8F165F31}" destId="{A8CF1424-E4B9-134B-9F63-5F44EB1B9878}" srcOrd="4" destOrd="0" presId="urn:microsoft.com/office/officeart/2008/layout/VerticalAccentList"/>
    <dgm:cxn modelId="{1B8A581B-A5C2-0D4B-9752-56D560C087A0}" type="presParOf" srcId="{FA78F1A9-A40E-CF46-A3AE-41DC8F165F31}" destId="{F4CB708B-68B0-1E4A-B6E2-5E266A1C44F3}" srcOrd="5" destOrd="0" presId="urn:microsoft.com/office/officeart/2008/layout/VerticalAccentList"/>
    <dgm:cxn modelId="{49502E4B-90BE-A04F-B48F-A8DA4020B66D}" type="presParOf" srcId="{FA78F1A9-A40E-CF46-A3AE-41DC8F165F31}" destId="{3C28778A-D1A8-1641-966C-C124D3AA3D50}" srcOrd="6" destOrd="0" presId="urn:microsoft.com/office/officeart/2008/layout/VerticalAccentList"/>
    <dgm:cxn modelId="{7A381417-05B8-E647-AD62-CAEC53C0B012}" type="presParOf" srcId="{5FC9DDB5-A334-8141-88E9-60D904562A30}" destId="{D758D4F1-4C23-FF4A-B110-70D0C62E8924}" srcOrd="2" destOrd="0" presId="urn:microsoft.com/office/officeart/2008/layout/VerticalAccentList"/>
    <dgm:cxn modelId="{972DCDFC-A3D9-304B-9454-55400B7EA4C9}" type="presParOf" srcId="{5FC9DDB5-A334-8141-88E9-60D904562A30}" destId="{E58C3295-230B-BC4C-8389-09B2DEE17881}" srcOrd="3" destOrd="0" presId="urn:microsoft.com/office/officeart/2008/layout/VerticalAccentList"/>
    <dgm:cxn modelId="{EB246C40-DD8E-2644-BB47-25F282A90E8E}" type="presParOf" srcId="{E58C3295-230B-BC4C-8389-09B2DEE17881}" destId="{73A228A9-92D5-A542-BCFC-B73728DCA184}" srcOrd="0" destOrd="0" presId="urn:microsoft.com/office/officeart/2008/layout/VerticalAccentList"/>
    <dgm:cxn modelId="{8BB85562-ED5A-D94E-9DA9-1679599299FE}" type="presParOf" srcId="{5FC9DDB5-A334-8141-88E9-60D904562A30}" destId="{FD28EC5E-36EF-3F44-9956-B69C5530BF2A}" srcOrd="4" destOrd="0" presId="urn:microsoft.com/office/officeart/2008/layout/VerticalAccentList"/>
    <dgm:cxn modelId="{796FF7F8-89C7-3844-9AA7-E989E58E6FB2}" type="presParOf" srcId="{FD28EC5E-36EF-3F44-9956-B69C5530BF2A}" destId="{16120739-F4B5-ED45-8549-012B9D6301C7}" srcOrd="0" destOrd="0" presId="urn:microsoft.com/office/officeart/2008/layout/VerticalAccentList"/>
    <dgm:cxn modelId="{C3110F7D-2452-2E4E-BF09-464A516674BA}" type="presParOf" srcId="{FD28EC5E-36EF-3F44-9956-B69C5530BF2A}" destId="{9EC02505-F6C1-214C-9C13-BFD9F33B2FFA}" srcOrd="1" destOrd="0" presId="urn:microsoft.com/office/officeart/2008/layout/VerticalAccentList"/>
    <dgm:cxn modelId="{49EB0F5F-AFD9-5D4F-A0EC-732F059B0829}" type="presParOf" srcId="{FD28EC5E-36EF-3F44-9956-B69C5530BF2A}" destId="{93BB4745-0E13-DE4D-A563-7A6F6B87600B}" srcOrd="2" destOrd="0" presId="urn:microsoft.com/office/officeart/2008/layout/VerticalAccentList"/>
    <dgm:cxn modelId="{D93E4E20-818E-EB45-8E2F-7061EC67AD77}" type="presParOf" srcId="{FD28EC5E-36EF-3F44-9956-B69C5530BF2A}" destId="{699E925D-1118-064F-B58B-6513871BE478}" srcOrd="3" destOrd="0" presId="urn:microsoft.com/office/officeart/2008/layout/VerticalAccentList"/>
    <dgm:cxn modelId="{BE692461-651A-CD40-81D8-A1E0F6F5A3DB}" type="presParOf" srcId="{FD28EC5E-36EF-3F44-9956-B69C5530BF2A}" destId="{1DE93318-8E2B-EF44-B0CD-A1271BCA259A}" srcOrd="4" destOrd="0" presId="urn:microsoft.com/office/officeart/2008/layout/VerticalAccentList"/>
    <dgm:cxn modelId="{3C1020E9-C90A-2C4D-ADB9-77B6BB07C03C}" type="presParOf" srcId="{FD28EC5E-36EF-3F44-9956-B69C5530BF2A}" destId="{07EF468A-F1E2-7E41-93AB-2E238DF31473}" srcOrd="5" destOrd="0" presId="urn:microsoft.com/office/officeart/2008/layout/VerticalAccentList"/>
    <dgm:cxn modelId="{0F4E46A8-77F3-4546-9910-E1D8A8D0070F}" type="presParOf" srcId="{FD28EC5E-36EF-3F44-9956-B69C5530BF2A}" destId="{01610A08-3BA3-7B4E-AEFB-F7CFA3F4DA36}" srcOrd="6" destOrd="0" presId="urn:microsoft.com/office/officeart/2008/layout/VerticalAccentList"/>
    <dgm:cxn modelId="{C96F2E79-E97E-8F42-BCB9-0D7055E4AFF2}" type="presParOf" srcId="{5FC9DDB5-A334-8141-88E9-60D904562A30}" destId="{39D729C0-28FC-F245-A6AD-10288723C0B3}" srcOrd="5" destOrd="0" presId="urn:microsoft.com/office/officeart/2008/layout/VerticalAccentList"/>
    <dgm:cxn modelId="{61E63C3B-EE61-CE4F-B7F6-5880174617B6}" type="presParOf" srcId="{5FC9DDB5-A334-8141-88E9-60D904562A30}" destId="{814A7329-E4C1-414F-BEBD-76FC4D7C38DE}" srcOrd="6" destOrd="0" presId="urn:microsoft.com/office/officeart/2008/layout/VerticalAccentList"/>
    <dgm:cxn modelId="{C8CC82C3-9D37-E445-B719-194DE793BC33}" type="presParOf" srcId="{814A7329-E4C1-414F-BEBD-76FC4D7C38DE}" destId="{56681614-B77C-0E47-89BD-8A1633D5CF3F}" srcOrd="0" destOrd="0" presId="urn:microsoft.com/office/officeart/2008/layout/VerticalAccentList"/>
    <dgm:cxn modelId="{219846BD-50B6-D340-9793-60F14C2C8E92}" type="presParOf" srcId="{5FC9DDB5-A334-8141-88E9-60D904562A30}" destId="{BD9BE759-EE55-6649-B60A-E8B26EF26A35}" srcOrd="7" destOrd="0" presId="urn:microsoft.com/office/officeart/2008/layout/VerticalAccentList"/>
    <dgm:cxn modelId="{13A632FC-D57B-4D4A-9507-067ED3605656}" type="presParOf" srcId="{BD9BE759-EE55-6649-B60A-E8B26EF26A35}" destId="{96A8B9BD-BEF0-8949-8DA2-10F19F6D3772}" srcOrd="0" destOrd="0" presId="urn:microsoft.com/office/officeart/2008/layout/VerticalAccentList"/>
    <dgm:cxn modelId="{C2048B84-AF5A-3A4F-B5C9-645DB4DA9450}" type="presParOf" srcId="{BD9BE759-EE55-6649-B60A-E8B26EF26A35}" destId="{F301DD28-70B0-7B49-821B-ECF9C5D8FDF5}" srcOrd="1" destOrd="0" presId="urn:microsoft.com/office/officeart/2008/layout/VerticalAccentList"/>
    <dgm:cxn modelId="{2D9801EF-1F86-AB48-ADF2-300263B4E927}" type="presParOf" srcId="{BD9BE759-EE55-6649-B60A-E8B26EF26A35}" destId="{FF4DA9D6-56EF-C540-ACB2-FE7A37BD07CA}" srcOrd="2" destOrd="0" presId="urn:microsoft.com/office/officeart/2008/layout/VerticalAccentList"/>
    <dgm:cxn modelId="{1EC92CCF-FD5E-C344-882A-7ABA81002230}" type="presParOf" srcId="{BD9BE759-EE55-6649-B60A-E8B26EF26A35}" destId="{F0E6AC5F-D42C-5B41-B208-CCB31B170EDD}" srcOrd="3" destOrd="0" presId="urn:microsoft.com/office/officeart/2008/layout/VerticalAccentList"/>
    <dgm:cxn modelId="{63534F2D-AEC3-B44F-B6A7-E1FE9CA09575}" type="presParOf" srcId="{BD9BE759-EE55-6649-B60A-E8B26EF26A35}" destId="{7631710D-B089-2046-A269-EFBBC661A089}" srcOrd="4" destOrd="0" presId="urn:microsoft.com/office/officeart/2008/layout/VerticalAccentList"/>
    <dgm:cxn modelId="{8A2E26E4-949C-614C-B6F2-7CD812931AE4}" type="presParOf" srcId="{BD9BE759-EE55-6649-B60A-E8B26EF26A35}" destId="{C7467043-26B4-7F49-948F-E0B90129F5B5}" srcOrd="5" destOrd="0" presId="urn:microsoft.com/office/officeart/2008/layout/VerticalAccentList"/>
    <dgm:cxn modelId="{59C2D51A-E35E-7C43-91C0-F23F10F43737}" type="presParOf" srcId="{BD9BE759-EE55-6649-B60A-E8B26EF26A35}" destId="{3AA756C4-F7FC-6C41-8EA8-D25442E11B78}" srcOrd="6" destOrd="0" presId="urn:microsoft.com/office/officeart/2008/layout/VerticalAccentList"/>
    <dgm:cxn modelId="{ADE6DC27-7692-1A43-BECB-7726B704D584}" type="presParOf" srcId="{5FC9DDB5-A334-8141-88E9-60D904562A30}" destId="{51FC999C-B561-CE40-AF7B-66A25EF63E96}" srcOrd="8" destOrd="0" presId="urn:microsoft.com/office/officeart/2008/layout/VerticalAccentList"/>
    <dgm:cxn modelId="{5342DD13-A9ED-A343-B7F7-9C59C687A880}" type="presParOf" srcId="{5FC9DDB5-A334-8141-88E9-60D904562A30}" destId="{904CA544-2529-9A4B-81E9-1CE622ACA42A}" srcOrd="9" destOrd="0" presId="urn:microsoft.com/office/officeart/2008/layout/VerticalAccentList"/>
    <dgm:cxn modelId="{605615D0-5A43-784F-8295-4C0EC8B719DD}" type="presParOf" srcId="{904CA544-2529-9A4B-81E9-1CE622ACA42A}" destId="{7B181E81-D8A7-144E-8734-314AE60E1EC2}" srcOrd="0" destOrd="0" presId="urn:microsoft.com/office/officeart/2008/layout/VerticalAccentList"/>
    <dgm:cxn modelId="{59E132E5-E801-5D41-B840-B58E873477BE}" type="presParOf" srcId="{5FC9DDB5-A334-8141-88E9-60D904562A30}" destId="{7FB7CD43-3E9B-CB4E-A5CA-94E52F55FCCC}" srcOrd="10" destOrd="0" presId="urn:microsoft.com/office/officeart/2008/layout/VerticalAccentList"/>
    <dgm:cxn modelId="{30285DBD-830F-264E-B4D7-76562EA7EBEE}" type="presParOf" srcId="{7FB7CD43-3E9B-CB4E-A5CA-94E52F55FCCC}" destId="{7A891FEC-CBD8-D342-91DF-DA10E6796B69}" srcOrd="0" destOrd="0" presId="urn:microsoft.com/office/officeart/2008/layout/VerticalAccentList"/>
    <dgm:cxn modelId="{F6AE5CD1-3ADB-874A-9045-1F81A86C582C}" type="presParOf" srcId="{7FB7CD43-3E9B-CB4E-A5CA-94E52F55FCCC}" destId="{CD30A79D-9249-424A-BE60-BAC8C4894B83}" srcOrd="1" destOrd="0" presId="urn:microsoft.com/office/officeart/2008/layout/VerticalAccentList"/>
    <dgm:cxn modelId="{97229C9D-82B4-E74F-A653-B0E6EAEBCDA2}" type="presParOf" srcId="{7FB7CD43-3E9B-CB4E-A5CA-94E52F55FCCC}" destId="{10238925-8CFD-3546-87DB-5CDD2E4EF1DB}" srcOrd="2" destOrd="0" presId="urn:microsoft.com/office/officeart/2008/layout/VerticalAccentList"/>
    <dgm:cxn modelId="{00F22906-058D-794F-866E-86C49F1EFA01}" type="presParOf" srcId="{7FB7CD43-3E9B-CB4E-A5CA-94E52F55FCCC}" destId="{EFF1EC5D-1104-B045-89FE-FF901713C389}" srcOrd="3" destOrd="0" presId="urn:microsoft.com/office/officeart/2008/layout/VerticalAccentList"/>
    <dgm:cxn modelId="{BC69E0F8-3897-B84F-B162-2E5C2AF2994B}" type="presParOf" srcId="{7FB7CD43-3E9B-CB4E-A5CA-94E52F55FCCC}" destId="{63CFDB75-9DC0-FB40-910B-D420DB6BFEEC}" srcOrd="4" destOrd="0" presId="urn:microsoft.com/office/officeart/2008/layout/VerticalAccentList"/>
    <dgm:cxn modelId="{968C14BA-D4E0-2545-99CC-4B7DB4268BCC}" type="presParOf" srcId="{7FB7CD43-3E9B-CB4E-A5CA-94E52F55FCCC}" destId="{7A5E5219-B10E-4A49-98CE-0F20586F381D}" srcOrd="5" destOrd="0" presId="urn:microsoft.com/office/officeart/2008/layout/VerticalAccentList"/>
    <dgm:cxn modelId="{485333FC-1D5F-E94C-B6FF-AC9D01D8271C}" type="presParOf" srcId="{7FB7CD43-3E9B-CB4E-A5CA-94E52F55FCCC}" destId="{D2E5E335-3485-0042-9166-234C25797074}" srcOrd="6" destOrd="0" presId="urn:microsoft.com/office/officeart/2008/layout/VerticalAccentList"/>
    <dgm:cxn modelId="{3B80FCBA-8609-D548-8894-66EB1C94FF26}" type="presParOf" srcId="{5FC9DDB5-A334-8141-88E9-60D904562A30}" destId="{67262111-0A06-9E46-967D-FF06104E3FD3}" srcOrd="11" destOrd="0" presId="urn:microsoft.com/office/officeart/2008/layout/VerticalAccentList"/>
    <dgm:cxn modelId="{C05A8924-16B1-F942-9A51-084FBFC5E4AE}" type="presParOf" srcId="{5FC9DDB5-A334-8141-88E9-60D904562A30}" destId="{3969DFB0-C735-3642-B556-E9BDDDAB4645}" srcOrd="12" destOrd="0" presId="urn:microsoft.com/office/officeart/2008/layout/VerticalAccentList"/>
    <dgm:cxn modelId="{1B059A4F-2D50-7840-96C3-6C1C6F7B843C}" type="presParOf" srcId="{3969DFB0-C735-3642-B556-E9BDDDAB4645}" destId="{B2C567CD-514C-7248-9BAD-075E8F3F12E7}" srcOrd="0" destOrd="0" presId="urn:microsoft.com/office/officeart/2008/layout/VerticalAccentList"/>
    <dgm:cxn modelId="{EB13DCC4-D757-D14F-BE02-31CCE03151F9}" type="presParOf" srcId="{5FC9DDB5-A334-8141-88E9-60D904562A30}" destId="{39AE3303-3DCF-1843-A7A0-D731D2E65EDC}" srcOrd="13" destOrd="0" presId="urn:microsoft.com/office/officeart/2008/layout/VerticalAccentList"/>
    <dgm:cxn modelId="{CD4C500B-B3F2-7842-9E81-ACA4C68678EE}" type="presParOf" srcId="{39AE3303-3DCF-1843-A7A0-D731D2E65EDC}" destId="{C7D84DB1-F49B-4942-B7B3-510E5C99AB01}" srcOrd="0" destOrd="0" presId="urn:microsoft.com/office/officeart/2008/layout/VerticalAccentList"/>
    <dgm:cxn modelId="{C7FA4FB0-6230-5B47-B723-F22C944F4D39}" type="presParOf" srcId="{39AE3303-3DCF-1843-A7A0-D731D2E65EDC}" destId="{43D6EE9B-A278-4445-9DA5-D6C24B453B05}" srcOrd="1" destOrd="0" presId="urn:microsoft.com/office/officeart/2008/layout/VerticalAccentList"/>
    <dgm:cxn modelId="{F6D25EF4-9CF8-604E-B554-2266F6358629}" type="presParOf" srcId="{39AE3303-3DCF-1843-A7A0-D731D2E65EDC}" destId="{72E0B904-44AE-4849-A045-3C61A4BA1EFF}" srcOrd="2" destOrd="0" presId="urn:microsoft.com/office/officeart/2008/layout/VerticalAccentList"/>
    <dgm:cxn modelId="{18F3B78B-89F3-E849-A0B0-EDF98CE35E2E}" type="presParOf" srcId="{39AE3303-3DCF-1843-A7A0-D731D2E65EDC}" destId="{E789D465-4C8D-7C4A-BD87-BA8E8303146B}" srcOrd="3" destOrd="0" presId="urn:microsoft.com/office/officeart/2008/layout/VerticalAccentList"/>
    <dgm:cxn modelId="{89CDA7F1-0A9A-7342-A344-527A3A592A94}" type="presParOf" srcId="{39AE3303-3DCF-1843-A7A0-D731D2E65EDC}" destId="{B5B75A98-1B23-8846-AC72-206F363B9F17}" srcOrd="4" destOrd="0" presId="urn:microsoft.com/office/officeart/2008/layout/VerticalAccentList"/>
    <dgm:cxn modelId="{D6CDCD01-64F5-EF4E-BCDD-E3758002B98B}" type="presParOf" srcId="{39AE3303-3DCF-1843-A7A0-D731D2E65EDC}" destId="{54532EAB-6B18-854A-A674-51F530ECBEAF}" srcOrd="5" destOrd="0" presId="urn:microsoft.com/office/officeart/2008/layout/VerticalAccentList"/>
    <dgm:cxn modelId="{B319EB1C-3587-B947-A3A0-E8F15AA8C7DA}" type="presParOf" srcId="{39AE3303-3DCF-1843-A7A0-D731D2E65EDC}" destId="{460D80CA-9A4D-BF4A-945A-A4CC14256431}" srcOrd="6" destOrd="0" presId="urn:microsoft.com/office/officeart/2008/layout/VerticalAccentList"/>
    <dgm:cxn modelId="{A0122BD1-08A5-D74E-9363-0B7F8FDDEF5E}" type="presParOf" srcId="{5FC9DDB5-A334-8141-88E9-60D904562A30}" destId="{D6FF4154-99E2-204C-84F6-EAB5985F23E5}" srcOrd="14" destOrd="0" presId="urn:microsoft.com/office/officeart/2008/layout/VerticalAccentList"/>
    <dgm:cxn modelId="{53419D27-A5A9-784C-8393-122777FA61CE}" type="presParOf" srcId="{5FC9DDB5-A334-8141-88E9-60D904562A30}" destId="{40738591-5238-9A49-95DC-B3014D6F42EF}" srcOrd="15" destOrd="0" presId="urn:microsoft.com/office/officeart/2008/layout/VerticalAccentList"/>
    <dgm:cxn modelId="{E148012D-55E4-734D-9475-FA8B998A7F94}" type="presParOf" srcId="{40738591-5238-9A49-95DC-B3014D6F42EF}" destId="{26B82839-772B-964E-BB81-A2B2C95CA232}" srcOrd="0" destOrd="0" presId="urn:microsoft.com/office/officeart/2008/layout/VerticalAccentList"/>
    <dgm:cxn modelId="{0DA6B6F4-9F68-3440-85D0-8D9D7B71B254}" type="presParOf" srcId="{5FC9DDB5-A334-8141-88E9-60D904562A30}" destId="{92A33CE3-6AC4-8647-8D50-D4E34C4338B3}" srcOrd="16" destOrd="0" presId="urn:microsoft.com/office/officeart/2008/layout/VerticalAccentList"/>
    <dgm:cxn modelId="{E9E1B6F0-AF35-724C-908C-3371041E4BB5}" type="presParOf" srcId="{92A33CE3-6AC4-8647-8D50-D4E34C4338B3}" destId="{64B8A821-44DC-314A-B07B-B59A73D13D7E}" srcOrd="0" destOrd="0" presId="urn:microsoft.com/office/officeart/2008/layout/VerticalAccentList"/>
    <dgm:cxn modelId="{8A94662E-9697-CD40-BD8A-766003ACC923}" type="presParOf" srcId="{92A33CE3-6AC4-8647-8D50-D4E34C4338B3}" destId="{46163904-EAE0-0440-9D5B-528065FA6EC7}" srcOrd="1" destOrd="0" presId="urn:microsoft.com/office/officeart/2008/layout/VerticalAccentList"/>
    <dgm:cxn modelId="{411EB9A9-FF39-9047-A0FB-BDDDB588A878}" type="presParOf" srcId="{92A33CE3-6AC4-8647-8D50-D4E34C4338B3}" destId="{29BDF2D7-8DEE-D948-AF98-30B9E8E780F7}" srcOrd="2" destOrd="0" presId="urn:microsoft.com/office/officeart/2008/layout/VerticalAccentList"/>
    <dgm:cxn modelId="{FF034089-F402-3A48-B0CF-031CB88D7276}" type="presParOf" srcId="{92A33CE3-6AC4-8647-8D50-D4E34C4338B3}" destId="{F1085996-D40C-444E-A92D-03243B5069BC}" srcOrd="3" destOrd="0" presId="urn:microsoft.com/office/officeart/2008/layout/VerticalAccentList"/>
    <dgm:cxn modelId="{A95494F5-8DD1-6840-9904-9967E183ACC7}" type="presParOf" srcId="{92A33CE3-6AC4-8647-8D50-D4E34C4338B3}" destId="{F57D38AA-E14F-114C-8AAF-2D747C4A5FD5}" srcOrd="4" destOrd="0" presId="urn:microsoft.com/office/officeart/2008/layout/VerticalAccentList"/>
    <dgm:cxn modelId="{688EFBA0-19CB-3A47-BA5B-6801DC2C9A74}" type="presParOf" srcId="{92A33CE3-6AC4-8647-8D50-D4E34C4338B3}" destId="{197321F2-111F-4F47-9D5B-FE8C2A189B82}" srcOrd="5" destOrd="0" presId="urn:microsoft.com/office/officeart/2008/layout/VerticalAccentList"/>
    <dgm:cxn modelId="{2B5D73EE-6483-8E42-9F88-478461085F5A}" type="presParOf" srcId="{92A33CE3-6AC4-8647-8D50-D4E34C4338B3}" destId="{58817F98-2F53-F243-B7F6-1CC6307F51D4}"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3.xml><?xml version="1.0" encoding="utf-8"?>
<dgm:dataModel xmlns:dgm="http://schemas.openxmlformats.org/drawingml/2006/diagram" xmlns:a="http://schemas.openxmlformats.org/drawingml/2006/main">
  <dgm:ptLst>
    <dgm:pt modelId="{2B627053-8B01-BB45-88CE-9A60CE5BF8BB}" type="doc">
      <dgm:prSet loTypeId="urn:microsoft.com/office/officeart/2008/layout/VerticalAccentList" loCatId="matrix" qsTypeId="urn:microsoft.com/office/officeart/2005/8/quickstyle/simple2" qsCatId="simple" csTypeId="urn:microsoft.com/office/officeart/2005/8/colors/accent5_4" csCatId="accent5" phldr="1"/>
      <dgm:spPr/>
      <dgm:t>
        <a:bodyPr/>
        <a:lstStyle/>
        <a:p>
          <a:endParaRPr lang="en-US"/>
        </a:p>
      </dgm:t>
    </dgm:pt>
    <dgm:pt modelId="{7F1A37C1-F38A-7D43-83AB-0C539E26E488}">
      <dgm:prSet custT="1"/>
      <dgm:spPr/>
      <dgm:t>
        <a:bodyPr/>
        <a:lstStyle/>
        <a:p>
          <a:r>
            <a:rPr lang="en-US" sz="2300"/>
            <a:t>Information and connectivity guru’s</a:t>
          </a:r>
        </a:p>
      </dgm:t>
    </dgm:pt>
    <dgm:pt modelId="{3798AE1C-01A1-5048-8756-4003B7122996}" type="parTrans" cxnId="{A0C170DF-4F3A-5243-920E-2E1B1C2AB76F}">
      <dgm:prSet/>
      <dgm:spPr/>
      <dgm:t>
        <a:bodyPr/>
        <a:lstStyle/>
        <a:p>
          <a:endParaRPr lang="en-US"/>
        </a:p>
      </dgm:t>
    </dgm:pt>
    <dgm:pt modelId="{5552C1B6-72D1-6849-A037-8A3C5E7CFDC9}" type="sibTrans" cxnId="{A0C170DF-4F3A-5243-920E-2E1B1C2AB76F}">
      <dgm:prSet/>
      <dgm:spPr/>
      <dgm:t>
        <a:bodyPr/>
        <a:lstStyle/>
        <a:p>
          <a:endParaRPr lang="en-US"/>
        </a:p>
      </dgm:t>
    </dgm:pt>
    <dgm:pt modelId="{386FDC5F-54F8-8541-AA2E-D934EB9BF139}">
      <dgm:prSet custT="1"/>
      <dgm:spPr/>
      <dgm:t>
        <a:bodyPr/>
        <a:lstStyle/>
        <a:p>
          <a:r>
            <a:rPr lang="en-US" sz="2300"/>
            <a:t>No toxic culture, discrimination</a:t>
          </a:r>
        </a:p>
      </dgm:t>
    </dgm:pt>
    <dgm:pt modelId="{BD2A3E59-2915-9B49-9748-5BC4408F431C}" type="parTrans" cxnId="{B430B9A2-A1EE-644C-9925-1DEF03CD01CC}">
      <dgm:prSet/>
      <dgm:spPr/>
      <dgm:t>
        <a:bodyPr/>
        <a:lstStyle/>
        <a:p>
          <a:endParaRPr lang="en-US"/>
        </a:p>
      </dgm:t>
    </dgm:pt>
    <dgm:pt modelId="{27611589-068F-AE49-84C3-6CC691D8D408}" type="sibTrans" cxnId="{B430B9A2-A1EE-644C-9925-1DEF03CD01CC}">
      <dgm:prSet/>
      <dgm:spPr/>
      <dgm:t>
        <a:bodyPr/>
        <a:lstStyle/>
        <a:p>
          <a:endParaRPr lang="en-US"/>
        </a:p>
      </dgm:t>
    </dgm:pt>
    <dgm:pt modelId="{AF1F84B6-F3BF-1045-9CE6-CE651E7827A9}">
      <dgm:prSet/>
      <dgm:spPr/>
      <dgm:t>
        <a:bodyPr/>
        <a:lstStyle/>
        <a:p>
          <a:endParaRPr lang="en-US"/>
        </a:p>
      </dgm:t>
    </dgm:pt>
    <dgm:pt modelId="{B618748A-DD7F-A44B-94A7-382E9EE86122}" type="parTrans" cxnId="{D956E8C3-1478-1C46-977E-47EED2F548E4}">
      <dgm:prSet/>
      <dgm:spPr/>
      <dgm:t>
        <a:bodyPr/>
        <a:lstStyle/>
        <a:p>
          <a:endParaRPr lang="en-US"/>
        </a:p>
      </dgm:t>
    </dgm:pt>
    <dgm:pt modelId="{4313E6EC-83BD-5749-B6FC-1F7D685E1F2E}" type="sibTrans" cxnId="{D956E8C3-1478-1C46-977E-47EED2F548E4}">
      <dgm:prSet/>
      <dgm:spPr/>
      <dgm:t>
        <a:bodyPr/>
        <a:lstStyle/>
        <a:p>
          <a:endParaRPr lang="en-US"/>
        </a:p>
      </dgm:t>
    </dgm:pt>
    <dgm:pt modelId="{A35A12B0-6F12-5349-BBC8-A68AD82AB51F}">
      <dgm:prSet custT="1"/>
      <dgm:spPr/>
      <dgm:t>
        <a:bodyPr/>
        <a:lstStyle/>
        <a:p>
          <a:r>
            <a:rPr lang="en-US" sz="2300"/>
            <a:t> </a:t>
          </a:r>
        </a:p>
      </dgm:t>
    </dgm:pt>
    <dgm:pt modelId="{02B11DE9-5EFC-AF44-A1BA-F0C427E01AA9}" type="parTrans" cxnId="{2DD2503E-3CED-9946-AD06-0CDEA5A180CE}">
      <dgm:prSet/>
      <dgm:spPr/>
      <dgm:t>
        <a:bodyPr/>
        <a:lstStyle/>
        <a:p>
          <a:endParaRPr lang="en-US"/>
        </a:p>
      </dgm:t>
    </dgm:pt>
    <dgm:pt modelId="{ADFDA61C-266A-5E4F-BBC0-10292A602E65}" type="sibTrans" cxnId="{2DD2503E-3CED-9946-AD06-0CDEA5A180CE}">
      <dgm:prSet/>
      <dgm:spPr/>
      <dgm:t>
        <a:bodyPr/>
        <a:lstStyle/>
        <a:p>
          <a:endParaRPr lang="en-US"/>
        </a:p>
      </dgm:t>
    </dgm:pt>
    <dgm:pt modelId="{383DF976-F8EF-E24E-8870-8B367D1A75CC}">
      <dgm:prSet custT="1"/>
      <dgm:spPr/>
      <dgm:t>
        <a:bodyPr/>
        <a:lstStyle/>
        <a:p>
          <a:r>
            <a:rPr lang="en-US" sz="2300"/>
            <a:t>Encourage </a:t>
          </a:r>
          <a:r>
            <a:rPr lang="en-US" sz="2300" i="1"/>
            <a:t>Speak-Up</a:t>
          </a:r>
          <a:r>
            <a:rPr lang="en-US" sz="2300"/>
            <a:t> Culture</a:t>
          </a:r>
        </a:p>
      </dgm:t>
    </dgm:pt>
    <dgm:pt modelId="{60314906-2A6C-1D4B-B0C1-663E6975A025}" type="parTrans" cxnId="{99D3BCFC-214B-8F4C-9858-1AA0393AF606}">
      <dgm:prSet/>
      <dgm:spPr/>
      <dgm:t>
        <a:bodyPr/>
        <a:lstStyle/>
        <a:p>
          <a:endParaRPr lang="en-US"/>
        </a:p>
      </dgm:t>
    </dgm:pt>
    <dgm:pt modelId="{5E99EE2C-B79F-4549-BC28-9E316B0EE869}" type="sibTrans" cxnId="{99D3BCFC-214B-8F4C-9858-1AA0393AF606}">
      <dgm:prSet/>
      <dgm:spPr/>
      <dgm:t>
        <a:bodyPr/>
        <a:lstStyle/>
        <a:p>
          <a:endParaRPr lang="en-US"/>
        </a:p>
      </dgm:t>
    </dgm:pt>
    <dgm:pt modelId="{0D4DB564-A568-834A-8CDB-03780A8B8272}">
      <dgm:prSet custT="1"/>
      <dgm:spPr/>
      <dgm:t>
        <a:bodyPr/>
        <a:lstStyle/>
        <a:p>
          <a:endParaRPr lang="en-US" sz="2300"/>
        </a:p>
      </dgm:t>
    </dgm:pt>
    <dgm:pt modelId="{8F79E89B-6BBC-CD4A-B8DE-9EC6EC503E0F}" type="parTrans" cxnId="{BC46FD77-B178-C04B-A85D-A7D9FE4C4E6A}">
      <dgm:prSet/>
      <dgm:spPr/>
      <dgm:t>
        <a:bodyPr/>
        <a:lstStyle/>
        <a:p>
          <a:endParaRPr lang="en-US"/>
        </a:p>
      </dgm:t>
    </dgm:pt>
    <dgm:pt modelId="{85348DEF-2527-7B46-B92C-299FE4973262}" type="sibTrans" cxnId="{BC46FD77-B178-C04B-A85D-A7D9FE4C4E6A}">
      <dgm:prSet/>
      <dgm:spPr/>
      <dgm:t>
        <a:bodyPr/>
        <a:lstStyle/>
        <a:p>
          <a:endParaRPr lang="en-US"/>
        </a:p>
      </dgm:t>
    </dgm:pt>
    <dgm:pt modelId="{5FC9DDB5-A334-8141-88E9-60D904562A30}" type="pres">
      <dgm:prSet presAssocID="{2B627053-8B01-BB45-88CE-9A60CE5BF8BB}" presName="Name0" presStyleCnt="0">
        <dgm:presLayoutVars>
          <dgm:chMax/>
          <dgm:chPref/>
          <dgm:dir/>
        </dgm:presLayoutVars>
      </dgm:prSet>
      <dgm:spPr/>
    </dgm:pt>
    <dgm:pt modelId="{4BD515FA-3C4B-9146-904A-8C5C04E8EE9F}" type="pres">
      <dgm:prSet presAssocID="{7F1A37C1-F38A-7D43-83AB-0C539E26E488}" presName="parenttextcomposite" presStyleCnt="0"/>
      <dgm:spPr/>
    </dgm:pt>
    <dgm:pt modelId="{BEA4C5DF-1E90-D840-8516-7733D414A08B}" type="pres">
      <dgm:prSet presAssocID="{7F1A37C1-F38A-7D43-83AB-0C539E26E488}" presName="parenttext" presStyleLbl="revTx" presStyleIdx="0" presStyleCnt="6" custScaleX="105878">
        <dgm:presLayoutVars>
          <dgm:chMax/>
          <dgm:chPref val="2"/>
          <dgm:bulletEnabled val="1"/>
        </dgm:presLayoutVars>
      </dgm:prSet>
      <dgm:spPr/>
    </dgm:pt>
    <dgm:pt modelId="{FA78F1A9-A40E-CF46-A3AE-41DC8F165F31}" type="pres">
      <dgm:prSet presAssocID="{7F1A37C1-F38A-7D43-83AB-0C539E26E488}" presName="parallelogramComposite" presStyleCnt="0"/>
      <dgm:spPr/>
    </dgm:pt>
    <dgm:pt modelId="{F0815151-2729-4346-90AF-264A583E1EC1}" type="pres">
      <dgm:prSet presAssocID="{7F1A37C1-F38A-7D43-83AB-0C539E26E488}" presName="parallelogram1" presStyleLbl="alignNode1" presStyleIdx="0" presStyleCnt="42"/>
      <dgm:spPr/>
    </dgm:pt>
    <dgm:pt modelId="{22A2F5FA-3D22-7D45-8B8C-2043168A3C0F}" type="pres">
      <dgm:prSet presAssocID="{7F1A37C1-F38A-7D43-83AB-0C539E26E488}" presName="parallelogram2" presStyleLbl="alignNode1" presStyleIdx="1" presStyleCnt="42"/>
      <dgm:spPr/>
    </dgm:pt>
    <dgm:pt modelId="{4FF215DF-6EEC-DE48-B8B1-9484E4AEA561}" type="pres">
      <dgm:prSet presAssocID="{7F1A37C1-F38A-7D43-83AB-0C539E26E488}" presName="parallelogram3" presStyleLbl="alignNode1" presStyleIdx="2" presStyleCnt="42"/>
      <dgm:spPr/>
    </dgm:pt>
    <dgm:pt modelId="{EFB3ED7E-59D9-0646-8C75-10EE86F54A23}" type="pres">
      <dgm:prSet presAssocID="{7F1A37C1-F38A-7D43-83AB-0C539E26E488}" presName="parallelogram4" presStyleLbl="alignNode1" presStyleIdx="3" presStyleCnt="42"/>
      <dgm:spPr/>
    </dgm:pt>
    <dgm:pt modelId="{A8CF1424-E4B9-134B-9F63-5F44EB1B9878}" type="pres">
      <dgm:prSet presAssocID="{7F1A37C1-F38A-7D43-83AB-0C539E26E488}" presName="parallelogram5" presStyleLbl="alignNode1" presStyleIdx="4" presStyleCnt="42"/>
      <dgm:spPr/>
    </dgm:pt>
    <dgm:pt modelId="{F4CB708B-68B0-1E4A-B6E2-5E266A1C44F3}" type="pres">
      <dgm:prSet presAssocID="{7F1A37C1-F38A-7D43-83AB-0C539E26E488}" presName="parallelogram6" presStyleLbl="alignNode1" presStyleIdx="5" presStyleCnt="42"/>
      <dgm:spPr/>
    </dgm:pt>
    <dgm:pt modelId="{3C28778A-D1A8-1641-966C-C124D3AA3D50}" type="pres">
      <dgm:prSet presAssocID="{7F1A37C1-F38A-7D43-83AB-0C539E26E488}" presName="parallelogram7" presStyleLbl="alignNode1" presStyleIdx="6" presStyleCnt="42"/>
      <dgm:spPr/>
    </dgm:pt>
    <dgm:pt modelId="{D758D4F1-4C23-FF4A-B110-70D0C62E8924}" type="pres">
      <dgm:prSet presAssocID="{5552C1B6-72D1-6849-A037-8A3C5E7CFDC9}" presName="sibTrans" presStyleCnt="0"/>
      <dgm:spPr/>
    </dgm:pt>
    <dgm:pt modelId="{E58C3295-230B-BC4C-8389-09B2DEE17881}" type="pres">
      <dgm:prSet presAssocID="{386FDC5F-54F8-8541-AA2E-D934EB9BF139}" presName="parenttextcomposite" presStyleCnt="0"/>
      <dgm:spPr/>
    </dgm:pt>
    <dgm:pt modelId="{73A228A9-92D5-A542-BCFC-B73728DCA184}" type="pres">
      <dgm:prSet presAssocID="{386FDC5F-54F8-8541-AA2E-D934EB9BF139}" presName="parenttext" presStyleLbl="revTx" presStyleIdx="1" presStyleCnt="6">
        <dgm:presLayoutVars>
          <dgm:chMax/>
          <dgm:chPref val="2"/>
          <dgm:bulletEnabled val="1"/>
        </dgm:presLayoutVars>
      </dgm:prSet>
      <dgm:spPr/>
    </dgm:pt>
    <dgm:pt modelId="{FD28EC5E-36EF-3F44-9956-B69C5530BF2A}" type="pres">
      <dgm:prSet presAssocID="{386FDC5F-54F8-8541-AA2E-D934EB9BF139}" presName="parallelogramComposite" presStyleCnt="0"/>
      <dgm:spPr/>
    </dgm:pt>
    <dgm:pt modelId="{16120739-F4B5-ED45-8549-012B9D6301C7}" type="pres">
      <dgm:prSet presAssocID="{386FDC5F-54F8-8541-AA2E-D934EB9BF139}" presName="parallelogram1" presStyleLbl="alignNode1" presStyleIdx="7" presStyleCnt="42"/>
      <dgm:spPr/>
    </dgm:pt>
    <dgm:pt modelId="{9EC02505-F6C1-214C-9C13-BFD9F33B2FFA}" type="pres">
      <dgm:prSet presAssocID="{386FDC5F-54F8-8541-AA2E-D934EB9BF139}" presName="parallelogram2" presStyleLbl="alignNode1" presStyleIdx="8" presStyleCnt="42"/>
      <dgm:spPr/>
    </dgm:pt>
    <dgm:pt modelId="{93BB4745-0E13-DE4D-A563-7A6F6B87600B}" type="pres">
      <dgm:prSet presAssocID="{386FDC5F-54F8-8541-AA2E-D934EB9BF139}" presName="parallelogram3" presStyleLbl="alignNode1" presStyleIdx="9" presStyleCnt="42"/>
      <dgm:spPr/>
    </dgm:pt>
    <dgm:pt modelId="{699E925D-1118-064F-B58B-6513871BE478}" type="pres">
      <dgm:prSet presAssocID="{386FDC5F-54F8-8541-AA2E-D934EB9BF139}" presName="parallelogram4" presStyleLbl="alignNode1" presStyleIdx="10" presStyleCnt="42"/>
      <dgm:spPr/>
    </dgm:pt>
    <dgm:pt modelId="{1DE93318-8E2B-EF44-B0CD-A1271BCA259A}" type="pres">
      <dgm:prSet presAssocID="{386FDC5F-54F8-8541-AA2E-D934EB9BF139}" presName="parallelogram5" presStyleLbl="alignNode1" presStyleIdx="11" presStyleCnt="42"/>
      <dgm:spPr/>
    </dgm:pt>
    <dgm:pt modelId="{07EF468A-F1E2-7E41-93AB-2E238DF31473}" type="pres">
      <dgm:prSet presAssocID="{386FDC5F-54F8-8541-AA2E-D934EB9BF139}" presName="parallelogram6" presStyleLbl="alignNode1" presStyleIdx="12" presStyleCnt="42"/>
      <dgm:spPr/>
    </dgm:pt>
    <dgm:pt modelId="{01610A08-3BA3-7B4E-AEFB-F7CFA3F4DA36}" type="pres">
      <dgm:prSet presAssocID="{386FDC5F-54F8-8541-AA2E-D934EB9BF139}" presName="parallelogram7" presStyleLbl="alignNode1" presStyleIdx="13" presStyleCnt="42"/>
      <dgm:spPr/>
    </dgm:pt>
    <dgm:pt modelId="{39D729C0-28FC-F245-A6AD-10288723C0B3}" type="pres">
      <dgm:prSet presAssocID="{27611589-068F-AE49-84C3-6CC691D8D408}" presName="sibTrans" presStyleCnt="0"/>
      <dgm:spPr/>
    </dgm:pt>
    <dgm:pt modelId="{814A7329-E4C1-414F-BEBD-76FC4D7C38DE}" type="pres">
      <dgm:prSet presAssocID="{AF1F84B6-F3BF-1045-9CE6-CE651E7827A9}" presName="parenttextcomposite" presStyleCnt="0"/>
      <dgm:spPr/>
    </dgm:pt>
    <dgm:pt modelId="{56681614-B77C-0E47-89BD-8A1633D5CF3F}" type="pres">
      <dgm:prSet presAssocID="{AF1F84B6-F3BF-1045-9CE6-CE651E7827A9}" presName="parenttext" presStyleLbl="revTx" presStyleIdx="2" presStyleCnt="6">
        <dgm:presLayoutVars>
          <dgm:chMax/>
          <dgm:chPref val="2"/>
          <dgm:bulletEnabled val="1"/>
        </dgm:presLayoutVars>
      </dgm:prSet>
      <dgm:spPr/>
    </dgm:pt>
    <dgm:pt modelId="{BD9BE759-EE55-6649-B60A-E8B26EF26A35}" type="pres">
      <dgm:prSet presAssocID="{AF1F84B6-F3BF-1045-9CE6-CE651E7827A9}" presName="parallelogramComposite" presStyleCnt="0"/>
      <dgm:spPr/>
    </dgm:pt>
    <dgm:pt modelId="{96A8B9BD-BEF0-8949-8DA2-10F19F6D3772}" type="pres">
      <dgm:prSet presAssocID="{AF1F84B6-F3BF-1045-9CE6-CE651E7827A9}" presName="parallelogram1" presStyleLbl="alignNode1" presStyleIdx="14" presStyleCnt="42"/>
      <dgm:spPr/>
    </dgm:pt>
    <dgm:pt modelId="{F301DD28-70B0-7B49-821B-ECF9C5D8FDF5}" type="pres">
      <dgm:prSet presAssocID="{AF1F84B6-F3BF-1045-9CE6-CE651E7827A9}" presName="parallelogram2" presStyleLbl="alignNode1" presStyleIdx="15" presStyleCnt="42"/>
      <dgm:spPr/>
    </dgm:pt>
    <dgm:pt modelId="{FF4DA9D6-56EF-C540-ACB2-FE7A37BD07CA}" type="pres">
      <dgm:prSet presAssocID="{AF1F84B6-F3BF-1045-9CE6-CE651E7827A9}" presName="parallelogram3" presStyleLbl="alignNode1" presStyleIdx="16" presStyleCnt="42"/>
      <dgm:spPr/>
    </dgm:pt>
    <dgm:pt modelId="{F0E6AC5F-D42C-5B41-B208-CCB31B170EDD}" type="pres">
      <dgm:prSet presAssocID="{AF1F84B6-F3BF-1045-9CE6-CE651E7827A9}" presName="parallelogram4" presStyleLbl="alignNode1" presStyleIdx="17" presStyleCnt="42"/>
      <dgm:spPr/>
    </dgm:pt>
    <dgm:pt modelId="{7631710D-B089-2046-A269-EFBBC661A089}" type="pres">
      <dgm:prSet presAssocID="{AF1F84B6-F3BF-1045-9CE6-CE651E7827A9}" presName="parallelogram5" presStyleLbl="alignNode1" presStyleIdx="18" presStyleCnt="42"/>
      <dgm:spPr/>
    </dgm:pt>
    <dgm:pt modelId="{C7467043-26B4-7F49-948F-E0B90129F5B5}" type="pres">
      <dgm:prSet presAssocID="{AF1F84B6-F3BF-1045-9CE6-CE651E7827A9}" presName="parallelogram6" presStyleLbl="alignNode1" presStyleIdx="19" presStyleCnt="42"/>
      <dgm:spPr/>
    </dgm:pt>
    <dgm:pt modelId="{3AA756C4-F7FC-6C41-8EA8-D25442E11B78}" type="pres">
      <dgm:prSet presAssocID="{AF1F84B6-F3BF-1045-9CE6-CE651E7827A9}" presName="parallelogram7" presStyleLbl="alignNode1" presStyleIdx="20" presStyleCnt="42"/>
      <dgm:spPr/>
    </dgm:pt>
    <dgm:pt modelId="{51FC999C-B561-CE40-AF7B-66A25EF63E96}" type="pres">
      <dgm:prSet presAssocID="{4313E6EC-83BD-5749-B6FC-1F7D685E1F2E}" presName="sibTrans" presStyleCnt="0"/>
      <dgm:spPr/>
    </dgm:pt>
    <dgm:pt modelId="{904CA544-2529-9A4B-81E9-1CE622ACA42A}" type="pres">
      <dgm:prSet presAssocID="{A35A12B0-6F12-5349-BBC8-A68AD82AB51F}" presName="parenttextcomposite" presStyleCnt="0"/>
      <dgm:spPr/>
    </dgm:pt>
    <dgm:pt modelId="{7B181E81-D8A7-144E-8734-314AE60E1EC2}" type="pres">
      <dgm:prSet presAssocID="{A35A12B0-6F12-5349-BBC8-A68AD82AB51F}" presName="parenttext" presStyleLbl="revTx" presStyleIdx="3" presStyleCnt="6">
        <dgm:presLayoutVars>
          <dgm:chMax/>
          <dgm:chPref val="2"/>
          <dgm:bulletEnabled val="1"/>
        </dgm:presLayoutVars>
      </dgm:prSet>
      <dgm:spPr/>
    </dgm:pt>
    <dgm:pt modelId="{7FB7CD43-3E9B-CB4E-A5CA-94E52F55FCCC}" type="pres">
      <dgm:prSet presAssocID="{A35A12B0-6F12-5349-BBC8-A68AD82AB51F}" presName="parallelogramComposite" presStyleCnt="0"/>
      <dgm:spPr/>
    </dgm:pt>
    <dgm:pt modelId="{7A891FEC-CBD8-D342-91DF-DA10E6796B69}" type="pres">
      <dgm:prSet presAssocID="{A35A12B0-6F12-5349-BBC8-A68AD82AB51F}" presName="parallelogram1" presStyleLbl="alignNode1" presStyleIdx="21" presStyleCnt="42"/>
      <dgm:spPr/>
    </dgm:pt>
    <dgm:pt modelId="{CD30A79D-9249-424A-BE60-BAC8C4894B83}" type="pres">
      <dgm:prSet presAssocID="{A35A12B0-6F12-5349-BBC8-A68AD82AB51F}" presName="parallelogram2" presStyleLbl="alignNode1" presStyleIdx="22" presStyleCnt="42"/>
      <dgm:spPr/>
    </dgm:pt>
    <dgm:pt modelId="{10238925-8CFD-3546-87DB-5CDD2E4EF1DB}" type="pres">
      <dgm:prSet presAssocID="{A35A12B0-6F12-5349-BBC8-A68AD82AB51F}" presName="parallelogram3" presStyleLbl="alignNode1" presStyleIdx="23" presStyleCnt="42"/>
      <dgm:spPr/>
    </dgm:pt>
    <dgm:pt modelId="{EFF1EC5D-1104-B045-89FE-FF901713C389}" type="pres">
      <dgm:prSet presAssocID="{A35A12B0-6F12-5349-BBC8-A68AD82AB51F}" presName="parallelogram4" presStyleLbl="alignNode1" presStyleIdx="24" presStyleCnt="42"/>
      <dgm:spPr/>
    </dgm:pt>
    <dgm:pt modelId="{63CFDB75-9DC0-FB40-910B-D420DB6BFEEC}" type="pres">
      <dgm:prSet presAssocID="{A35A12B0-6F12-5349-BBC8-A68AD82AB51F}" presName="parallelogram5" presStyleLbl="alignNode1" presStyleIdx="25" presStyleCnt="42"/>
      <dgm:spPr/>
    </dgm:pt>
    <dgm:pt modelId="{7A5E5219-B10E-4A49-98CE-0F20586F381D}" type="pres">
      <dgm:prSet presAssocID="{A35A12B0-6F12-5349-BBC8-A68AD82AB51F}" presName="parallelogram6" presStyleLbl="alignNode1" presStyleIdx="26" presStyleCnt="42"/>
      <dgm:spPr/>
    </dgm:pt>
    <dgm:pt modelId="{D2E5E335-3485-0042-9166-234C25797074}" type="pres">
      <dgm:prSet presAssocID="{A35A12B0-6F12-5349-BBC8-A68AD82AB51F}" presName="parallelogram7" presStyleLbl="alignNode1" presStyleIdx="27" presStyleCnt="42"/>
      <dgm:spPr/>
    </dgm:pt>
    <dgm:pt modelId="{67262111-0A06-9E46-967D-FF06104E3FD3}" type="pres">
      <dgm:prSet presAssocID="{ADFDA61C-266A-5E4F-BBC0-10292A602E65}" presName="sibTrans" presStyleCnt="0"/>
      <dgm:spPr/>
    </dgm:pt>
    <dgm:pt modelId="{3969DFB0-C735-3642-B556-E9BDDDAB4645}" type="pres">
      <dgm:prSet presAssocID="{383DF976-F8EF-E24E-8870-8B367D1A75CC}" presName="parenttextcomposite" presStyleCnt="0"/>
      <dgm:spPr/>
    </dgm:pt>
    <dgm:pt modelId="{B2C567CD-514C-7248-9BAD-075E8F3F12E7}" type="pres">
      <dgm:prSet presAssocID="{383DF976-F8EF-E24E-8870-8B367D1A75CC}" presName="parenttext" presStyleLbl="revTx" presStyleIdx="4" presStyleCnt="6">
        <dgm:presLayoutVars>
          <dgm:chMax/>
          <dgm:chPref val="2"/>
          <dgm:bulletEnabled val="1"/>
        </dgm:presLayoutVars>
      </dgm:prSet>
      <dgm:spPr/>
    </dgm:pt>
    <dgm:pt modelId="{39AE3303-3DCF-1843-A7A0-D731D2E65EDC}" type="pres">
      <dgm:prSet presAssocID="{383DF976-F8EF-E24E-8870-8B367D1A75CC}" presName="parallelogramComposite" presStyleCnt="0"/>
      <dgm:spPr/>
    </dgm:pt>
    <dgm:pt modelId="{C7D84DB1-F49B-4942-B7B3-510E5C99AB01}" type="pres">
      <dgm:prSet presAssocID="{383DF976-F8EF-E24E-8870-8B367D1A75CC}" presName="parallelogram1" presStyleLbl="alignNode1" presStyleIdx="28" presStyleCnt="42"/>
      <dgm:spPr/>
    </dgm:pt>
    <dgm:pt modelId="{43D6EE9B-A278-4445-9DA5-D6C24B453B05}" type="pres">
      <dgm:prSet presAssocID="{383DF976-F8EF-E24E-8870-8B367D1A75CC}" presName="parallelogram2" presStyleLbl="alignNode1" presStyleIdx="29" presStyleCnt="42"/>
      <dgm:spPr/>
    </dgm:pt>
    <dgm:pt modelId="{72E0B904-44AE-4849-A045-3C61A4BA1EFF}" type="pres">
      <dgm:prSet presAssocID="{383DF976-F8EF-E24E-8870-8B367D1A75CC}" presName="parallelogram3" presStyleLbl="alignNode1" presStyleIdx="30" presStyleCnt="42"/>
      <dgm:spPr/>
    </dgm:pt>
    <dgm:pt modelId="{E789D465-4C8D-7C4A-BD87-BA8E8303146B}" type="pres">
      <dgm:prSet presAssocID="{383DF976-F8EF-E24E-8870-8B367D1A75CC}" presName="parallelogram4" presStyleLbl="alignNode1" presStyleIdx="31" presStyleCnt="42"/>
      <dgm:spPr/>
    </dgm:pt>
    <dgm:pt modelId="{B5B75A98-1B23-8846-AC72-206F363B9F17}" type="pres">
      <dgm:prSet presAssocID="{383DF976-F8EF-E24E-8870-8B367D1A75CC}" presName="parallelogram5" presStyleLbl="alignNode1" presStyleIdx="32" presStyleCnt="42"/>
      <dgm:spPr/>
    </dgm:pt>
    <dgm:pt modelId="{54532EAB-6B18-854A-A674-51F530ECBEAF}" type="pres">
      <dgm:prSet presAssocID="{383DF976-F8EF-E24E-8870-8B367D1A75CC}" presName="parallelogram6" presStyleLbl="alignNode1" presStyleIdx="33" presStyleCnt="42"/>
      <dgm:spPr/>
    </dgm:pt>
    <dgm:pt modelId="{460D80CA-9A4D-BF4A-945A-A4CC14256431}" type="pres">
      <dgm:prSet presAssocID="{383DF976-F8EF-E24E-8870-8B367D1A75CC}" presName="parallelogram7" presStyleLbl="alignNode1" presStyleIdx="34" presStyleCnt="42"/>
      <dgm:spPr/>
    </dgm:pt>
    <dgm:pt modelId="{D6FF4154-99E2-204C-84F6-EAB5985F23E5}" type="pres">
      <dgm:prSet presAssocID="{5E99EE2C-B79F-4549-BC28-9E316B0EE869}" presName="sibTrans" presStyleCnt="0"/>
      <dgm:spPr/>
    </dgm:pt>
    <dgm:pt modelId="{40738591-5238-9A49-95DC-B3014D6F42EF}" type="pres">
      <dgm:prSet presAssocID="{0D4DB564-A568-834A-8CDB-03780A8B8272}" presName="parenttextcomposite" presStyleCnt="0"/>
      <dgm:spPr/>
    </dgm:pt>
    <dgm:pt modelId="{26B82839-772B-964E-BB81-A2B2C95CA232}" type="pres">
      <dgm:prSet presAssocID="{0D4DB564-A568-834A-8CDB-03780A8B8272}" presName="parenttext" presStyleLbl="revTx" presStyleIdx="5" presStyleCnt="6">
        <dgm:presLayoutVars>
          <dgm:chMax/>
          <dgm:chPref val="2"/>
          <dgm:bulletEnabled val="1"/>
        </dgm:presLayoutVars>
      </dgm:prSet>
      <dgm:spPr/>
    </dgm:pt>
    <dgm:pt modelId="{92A33CE3-6AC4-8647-8D50-D4E34C4338B3}" type="pres">
      <dgm:prSet presAssocID="{0D4DB564-A568-834A-8CDB-03780A8B8272}" presName="parallelogramComposite" presStyleCnt="0"/>
      <dgm:spPr/>
    </dgm:pt>
    <dgm:pt modelId="{64B8A821-44DC-314A-B07B-B59A73D13D7E}" type="pres">
      <dgm:prSet presAssocID="{0D4DB564-A568-834A-8CDB-03780A8B8272}" presName="parallelogram1" presStyleLbl="alignNode1" presStyleIdx="35" presStyleCnt="42"/>
      <dgm:spPr/>
    </dgm:pt>
    <dgm:pt modelId="{46163904-EAE0-0440-9D5B-528065FA6EC7}" type="pres">
      <dgm:prSet presAssocID="{0D4DB564-A568-834A-8CDB-03780A8B8272}" presName="parallelogram2" presStyleLbl="alignNode1" presStyleIdx="36" presStyleCnt="42"/>
      <dgm:spPr/>
    </dgm:pt>
    <dgm:pt modelId="{29BDF2D7-8DEE-D948-AF98-30B9E8E780F7}" type="pres">
      <dgm:prSet presAssocID="{0D4DB564-A568-834A-8CDB-03780A8B8272}" presName="parallelogram3" presStyleLbl="alignNode1" presStyleIdx="37" presStyleCnt="42"/>
      <dgm:spPr/>
    </dgm:pt>
    <dgm:pt modelId="{F1085996-D40C-444E-A92D-03243B5069BC}" type="pres">
      <dgm:prSet presAssocID="{0D4DB564-A568-834A-8CDB-03780A8B8272}" presName="parallelogram4" presStyleLbl="alignNode1" presStyleIdx="38" presStyleCnt="42"/>
      <dgm:spPr/>
    </dgm:pt>
    <dgm:pt modelId="{F57D38AA-E14F-114C-8AAF-2D747C4A5FD5}" type="pres">
      <dgm:prSet presAssocID="{0D4DB564-A568-834A-8CDB-03780A8B8272}" presName="parallelogram5" presStyleLbl="alignNode1" presStyleIdx="39" presStyleCnt="42"/>
      <dgm:spPr/>
    </dgm:pt>
    <dgm:pt modelId="{197321F2-111F-4F47-9D5B-FE8C2A189B82}" type="pres">
      <dgm:prSet presAssocID="{0D4DB564-A568-834A-8CDB-03780A8B8272}" presName="parallelogram6" presStyleLbl="alignNode1" presStyleIdx="40" presStyleCnt="42"/>
      <dgm:spPr/>
    </dgm:pt>
    <dgm:pt modelId="{58817F98-2F53-F243-B7F6-1CC6307F51D4}" type="pres">
      <dgm:prSet presAssocID="{0D4DB564-A568-834A-8CDB-03780A8B8272}" presName="parallelogram7" presStyleLbl="alignNode1" presStyleIdx="41" presStyleCnt="42"/>
      <dgm:spPr/>
    </dgm:pt>
  </dgm:ptLst>
  <dgm:cxnLst>
    <dgm:cxn modelId="{F5A0122E-EF71-A549-8AEC-843B07808C50}" type="presOf" srcId="{0D4DB564-A568-834A-8CDB-03780A8B8272}" destId="{26B82839-772B-964E-BB81-A2B2C95CA232}" srcOrd="0" destOrd="0" presId="urn:microsoft.com/office/officeart/2008/layout/VerticalAccentList"/>
    <dgm:cxn modelId="{2DD2503E-3CED-9946-AD06-0CDEA5A180CE}" srcId="{2B627053-8B01-BB45-88CE-9A60CE5BF8BB}" destId="{A35A12B0-6F12-5349-BBC8-A68AD82AB51F}" srcOrd="3" destOrd="0" parTransId="{02B11DE9-5EFC-AF44-A1BA-F0C427E01AA9}" sibTransId="{ADFDA61C-266A-5E4F-BBC0-10292A602E65}"/>
    <dgm:cxn modelId="{DA8A8E4F-DD22-A340-AD32-699DA12FBBD0}" type="presOf" srcId="{7F1A37C1-F38A-7D43-83AB-0C539E26E488}" destId="{BEA4C5DF-1E90-D840-8516-7733D414A08B}" srcOrd="0" destOrd="0" presId="urn:microsoft.com/office/officeart/2008/layout/VerticalAccentList"/>
    <dgm:cxn modelId="{BC46FD77-B178-C04B-A85D-A7D9FE4C4E6A}" srcId="{2B627053-8B01-BB45-88CE-9A60CE5BF8BB}" destId="{0D4DB564-A568-834A-8CDB-03780A8B8272}" srcOrd="5" destOrd="0" parTransId="{8F79E89B-6BBC-CD4A-B8DE-9EC6EC503E0F}" sibTransId="{85348DEF-2527-7B46-B92C-299FE4973262}"/>
    <dgm:cxn modelId="{B430B9A2-A1EE-644C-9925-1DEF03CD01CC}" srcId="{2B627053-8B01-BB45-88CE-9A60CE5BF8BB}" destId="{386FDC5F-54F8-8541-AA2E-D934EB9BF139}" srcOrd="1" destOrd="0" parTransId="{BD2A3E59-2915-9B49-9748-5BC4408F431C}" sibTransId="{27611589-068F-AE49-84C3-6CC691D8D408}"/>
    <dgm:cxn modelId="{CFCBF4A6-9E2E-4D4B-BB2D-05192EB920F9}" type="presOf" srcId="{AF1F84B6-F3BF-1045-9CE6-CE651E7827A9}" destId="{56681614-B77C-0E47-89BD-8A1633D5CF3F}" srcOrd="0" destOrd="0" presId="urn:microsoft.com/office/officeart/2008/layout/VerticalAccentList"/>
    <dgm:cxn modelId="{D956E8C3-1478-1C46-977E-47EED2F548E4}" srcId="{2B627053-8B01-BB45-88CE-9A60CE5BF8BB}" destId="{AF1F84B6-F3BF-1045-9CE6-CE651E7827A9}" srcOrd="2" destOrd="0" parTransId="{B618748A-DD7F-A44B-94A7-382E9EE86122}" sibTransId="{4313E6EC-83BD-5749-B6FC-1F7D685E1F2E}"/>
    <dgm:cxn modelId="{F7D12CDA-1CDA-AC49-AB1D-D3478504AE22}" type="presOf" srcId="{A35A12B0-6F12-5349-BBC8-A68AD82AB51F}" destId="{7B181E81-D8A7-144E-8734-314AE60E1EC2}" srcOrd="0" destOrd="0" presId="urn:microsoft.com/office/officeart/2008/layout/VerticalAccentList"/>
    <dgm:cxn modelId="{85E23EDD-C18D-554D-A38F-249D7C99FA31}" type="presOf" srcId="{2B627053-8B01-BB45-88CE-9A60CE5BF8BB}" destId="{5FC9DDB5-A334-8141-88E9-60D904562A30}" srcOrd="0" destOrd="0" presId="urn:microsoft.com/office/officeart/2008/layout/VerticalAccentList"/>
    <dgm:cxn modelId="{A0C170DF-4F3A-5243-920E-2E1B1C2AB76F}" srcId="{2B627053-8B01-BB45-88CE-9A60CE5BF8BB}" destId="{7F1A37C1-F38A-7D43-83AB-0C539E26E488}" srcOrd="0" destOrd="0" parTransId="{3798AE1C-01A1-5048-8756-4003B7122996}" sibTransId="{5552C1B6-72D1-6849-A037-8A3C5E7CFDC9}"/>
    <dgm:cxn modelId="{8FC8CDE4-1BF9-4C44-9B5A-25C5B35F4B0B}" type="presOf" srcId="{386FDC5F-54F8-8541-AA2E-D934EB9BF139}" destId="{73A228A9-92D5-A542-BCFC-B73728DCA184}" srcOrd="0" destOrd="0" presId="urn:microsoft.com/office/officeart/2008/layout/VerticalAccentList"/>
    <dgm:cxn modelId="{5D55F8ED-2E3D-5C42-B0E0-C3BAA858EA56}" type="presOf" srcId="{383DF976-F8EF-E24E-8870-8B367D1A75CC}" destId="{B2C567CD-514C-7248-9BAD-075E8F3F12E7}" srcOrd="0" destOrd="0" presId="urn:microsoft.com/office/officeart/2008/layout/VerticalAccentList"/>
    <dgm:cxn modelId="{99D3BCFC-214B-8F4C-9858-1AA0393AF606}" srcId="{2B627053-8B01-BB45-88CE-9A60CE5BF8BB}" destId="{383DF976-F8EF-E24E-8870-8B367D1A75CC}" srcOrd="4" destOrd="0" parTransId="{60314906-2A6C-1D4B-B0C1-663E6975A025}" sibTransId="{5E99EE2C-B79F-4549-BC28-9E316B0EE869}"/>
    <dgm:cxn modelId="{D95235EF-EA55-FE4B-9139-DD245FDBE05F}" type="presParOf" srcId="{5FC9DDB5-A334-8141-88E9-60D904562A30}" destId="{4BD515FA-3C4B-9146-904A-8C5C04E8EE9F}" srcOrd="0" destOrd="0" presId="urn:microsoft.com/office/officeart/2008/layout/VerticalAccentList"/>
    <dgm:cxn modelId="{2A6F87EF-0284-C64B-8374-0052A44DE531}" type="presParOf" srcId="{4BD515FA-3C4B-9146-904A-8C5C04E8EE9F}" destId="{BEA4C5DF-1E90-D840-8516-7733D414A08B}" srcOrd="0" destOrd="0" presId="urn:microsoft.com/office/officeart/2008/layout/VerticalAccentList"/>
    <dgm:cxn modelId="{10FB19FE-F610-6A42-8888-EA17C65B1492}" type="presParOf" srcId="{5FC9DDB5-A334-8141-88E9-60D904562A30}" destId="{FA78F1A9-A40E-CF46-A3AE-41DC8F165F31}" srcOrd="1" destOrd="0" presId="urn:microsoft.com/office/officeart/2008/layout/VerticalAccentList"/>
    <dgm:cxn modelId="{6F514A6A-2E93-3848-A8C7-255F7941DFD8}" type="presParOf" srcId="{FA78F1A9-A40E-CF46-A3AE-41DC8F165F31}" destId="{F0815151-2729-4346-90AF-264A583E1EC1}" srcOrd="0" destOrd="0" presId="urn:microsoft.com/office/officeart/2008/layout/VerticalAccentList"/>
    <dgm:cxn modelId="{AFBEE23E-A666-114C-ACD5-26A5C8998602}" type="presParOf" srcId="{FA78F1A9-A40E-CF46-A3AE-41DC8F165F31}" destId="{22A2F5FA-3D22-7D45-8B8C-2043168A3C0F}" srcOrd="1" destOrd="0" presId="urn:microsoft.com/office/officeart/2008/layout/VerticalAccentList"/>
    <dgm:cxn modelId="{AA703B28-2152-324B-B263-35B8EC5A36E0}" type="presParOf" srcId="{FA78F1A9-A40E-CF46-A3AE-41DC8F165F31}" destId="{4FF215DF-6EEC-DE48-B8B1-9484E4AEA561}" srcOrd="2" destOrd="0" presId="urn:microsoft.com/office/officeart/2008/layout/VerticalAccentList"/>
    <dgm:cxn modelId="{E3C44445-A965-AD40-ACC1-23A8CA01A418}" type="presParOf" srcId="{FA78F1A9-A40E-CF46-A3AE-41DC8F165F31}" destId="{EFB3ED7E-59D9-0646-8C75-10EE86F54A23}" srcOrd="3" destOrd="0" presId="urn:microsoft.com/office/officeart/2008/layout/VerticalAccentList"/>
    <dgm:cxn modelId="{AB511CBA-FDA4-7649-837C-571B3A03B7DE}" type="presParOf" srcId="{FA78F1A9-A40E-CF46-A3AE-41DC8F165F31}" destId="{A8CF1424-E4B9-134B-9F63-5F44EB1B9878}" srcOrd="4" destOrd="0" presId="urn:microsoft.com/office/officeart/2008/layout/VerticalAccentList"/>
    <dgm:cxn modelId="{1B8A581B-A5C2-0D4B-9752-56D560C087A0}" type="presParOf" srcId="{FA78F1A9-A40E-CF46-A3AE-41DC8F165F31}" destId="{F4CB708B-68B0-1E4A-B6E2-5E266A1C44F3}" srcOrd="5" destOrd="0" presId="urn:microsoft.com/office/officeart/2008/layout/VerticalAccentList"/>
    <dgm:cxn modelId="{49502E4B-90BE-A04F-B48F-A8DA4020B66D}" type="presParOf" srcId="{FA78F1A9-A40E-CF46-A3AE-41DC8F165F31}" destId="{3C28778A-D1A8-1641-966C-C124D3AA3D50}" srcOrd="6" destOrd="0" presId="urn:microsoft.com/office/officeart/2008/layout/VerticalAccentList"/>
    <dgm:cxn modelId="{7A381417-05B8-E647-AD62-CAEC53C0B012}" type="presParOf" srcId="{5FC9DDB5-A334-8141-88E9-60D904562A30}" destId="{D758D4F1-4C23-FF4A-B110-70D0C62E8924}" srcOrd="2" destOrd="0" presId="urn:microsoft.com/office/officeart/2008/layout/VerticalAccentList"/>
    <dgm:cxn modelId="{972DCDFC-A3D9-304B-9454-55400B7EA4C9}" type="presParOf" srcId="{5FC9DDB5-A334-8141-88E9-60D904562A30}" destId="{E58C3295-230B-BC4C-8389-09B2DEE17881}" srcOrd="3" destOrd="0" presId="urn:microsoft.com/office/officeart/2008/layout/VerticalAccentList"/>
    <dgm:cxn modelId="{EB246C40-DD8E-2644-BB47-25F282A90E8E}" type="presParOf" srcId="{E58C3295-230B-BC4C-8389-09B2DEE17881}" destId="{73A228A9-92D5-A542-BCFC-B73728DCA184}" srcOrd="0" destOrd="0" presId="urn:microsoft.com/office/officeart/2008/layout/VerticalAccentList"/>
    <dgm:cxn modelId="{8BB85562-ED5A-D94E-9DA9-1679599299FE}" type="presParOf" srcId="{5FC9DDB5-A334-8141-88E9-60D904562A30}" destId="{FD28EC5E-36EF-3F44-9956-B69C5530BF2A}" srcOrd="4" destOrd="0" presId="urn:microsoft.com/office/officeart/2008/layout/VerticalAccentList"/>
    <dgm:cxn modelId="{796FF7F8-89C7-3844-9AA7-E989E58E6FB2}" type="presParOf" srcId="{FD28EC5E-36EF-3F44-9956-B69C5530BF2A}" destId="{16120739-F4B5-ED45-8549-012B9D6301C7}" srcOrd="0" destOrd="0" presId="urn:microsoft.com/office/officeart/2008/layout/VerticalAccentList"/>
    <dgm:cxn modelId="{C3110F7D-2452-2E4E-BF09-464A516674BA}" type="presParOf" srcId="{FD28EC5E-36EF-3F44-9956-B69C5530BF2A}" destId="{9EC02505-F6C1-214C-9C13-BFD9F33B2FFA}" srcOrd="1" destOrd="0" presId="urn:microsoft.com/office/officeart/2008/layout/VerticalAccentList"/>
    <dgm:cxn modelId="{49EB0F5F-AFD9-5D4F-A0EC-732F059B0829}" type="presParOf" srcId="{FD28EC5E-36EF-3F44-9956-B69C5530BF2A}" destId="{93BB4745-0E13-DE4D-A563-7A6F6B87600B}" srcOrd="2" destOrd="0" presId="urn:microsoft.com/office/officeart/2008/layout/VerticalAccentList"/>
    <dgm:cxn modelId="{D93E4E20-818E-EB45-8E2F-7061EC67AD77}" type="presParOf" srcId="{FD28EC5E-36EF-3F44-9956-B69C5530BF2A}" destId="{699E925D-1118-064F-B58B-6513871BE478}" srcOrd="3" destOrd="0" presId="urn:microsoft.com/office/officeart/2008/layout/VerticalAccentList"/>
    <dgm:cxn modelId="{BE692461-651A-CD40-81D8-A1E0F6F5A3DB}" type="presParOf" srcId="{FD28EC5E-36EF-3F44-9956-B69C5530BF2A}" destId="{1DE93318-8E2B-EF44-B0CD-A1271BCA259A}" srcOrd="4" destOrd="0" presId="urn:microsoft.com/office/officeart/2008/layout/VerticalAccentList"/>
    <dgm:cxn modelId="{3C1020E9-C90A-2C4D-ADB9-77B6BB07C03C}" type="presParOf" srcId="{FD28EC5E-36EF-3F44-9956-B69C5530BF2A}" destId="{07EF468A-F1E2-7E41-93AB-2E238DF31473}" srcOrd="5" destOrd="0" presId="urn:microsoft.com/office/officeart/2008/layout/VerticalAccentList"/>
    <dgm:cxn modelId="{0F4E46A8-77F3-4546-9910-E1D8A8D0070F}" type="presParOf" srcId="{FD28EC5E-36EF-3F44-9956-B69C5530BF2A}" destId="{01610A08-3BA3-7B4E-AEFB-F7CFA3F4DA36}" srcOrd="6" destOrd="0" presId="urn:microsoft.com/office/officeart/2008/layout/VerticalAccentList"/>
    <dgm:cxn modelId="{C96F2E79-E97E-8F42-BCB9-0D7055E4AFF2}" type="presParOf" srcId="{5FC9DDB5-A334-8141-88E9-60D904562A30}" destId="{39D729C0-28FC-F245-A6AD-10288723C0B3}" srcOrd="5" destOrd="0" presId="urn:microsoft.com/office/officeart/2008/layout/VerticalAccentList"/>
    <dgm:cxn modelId="{61E63C3B-EE61-CE4F-B7F6-5880174617B6}" type="presParOf" srcId="{5FC9DDB5-A334-8141-88E9-60D904562A30}" destId="{814A7329-E4C1-414F-BEBD-76FC4D7C38DE}" srcOrd="6" destOrd="0" presId="urn:microsoft.com/office/officeart/2008/layout/VerticalAccentList"/>
    <dgm:cxn modelId="{C8CC82C3-9D37-E445-B719-194DE793BC33}" type="presParOf" srcId="{814A7329-E4C1-414F-BEBD-76FC4D7C38DE}" destId="{56681614-B77C-0E47-89BD-8A1633D5CF3F}" srcOrd="0" destOrd="0" presId="urn:microsoft.com/office/officeart/2008/layout/VerticalAccentList"/>
    <dgm:cxn modelId="{219846BD-50B6-D340-9793-60F14C2C8E92}" type="presParOf" srcId="{5FC9DDB5-A334-8141-88E9-60D904562A30}" destId="{BD9BE759-EE55-6649-B60A-E8B26EF26A35}" srcOrd="7" destOrd="0" presId="urn:microsoft.com/office/officeart/2008/layout/VerticalAccentList"/>
    <dgm:cxn modelId="{13A632FC-D57B-4D4A-9507-067ED3605656}" type="presParOf" srcId="{BD9BE759-EE55-6649-B60A-E8B26EF26A35}" destId="{96A8B9BD-BEF0-8949-8DA2-10F19F6D3772}" srcOrd="0" destOrd="0" presId="urn:microsoft.com/office/officeart/2008/layout/VerticalAccentList"/>
    <dgm:cxn modelId="{C2048B84-AF5A-3A4F-B5C9-645DB4DA9450}" type="presParOf" srcId="{BD9BE759-EE55-6649-B60A-E8B26EF26A35}" destId="{F301DD28-70B0-7B49-821B-ECF9C5D8FDF5}" srcOrd="1" destOrd="0" presId="urn:microsoft.com/office/officeart/2008/layout/VerticalAccentList"/>
    <dgm:cxn modelId="{2D9801EF-1F86-AB48-ADF2-300263B4E927}" type="presParOf" srcId="{BD9BE759-EE55-6649-B60A-E8B26EF26A35}" destId="{FF4DA9D6-56EF-C540-ACB2-FE7A37BD07CA}" srcOrd="2" destOrd="0" presId="urn:microsoft.com/office/officeart/2008/layout/VerticalAccentList"/>
    <dgm:cxn modelId="{1EC92CCF-FD5E-C344-882A-7ABA81002230}" type="presParOf" srcId="{BD9BE759-EE55-6649-B60A-E8B26EF26A35}" destId="{F0E6AC5F-D42C-5B41-B208-CCB31B170EDD}" srcOrd="3" destOrd="0" presId="urn:microsoft.com/office/officeart/2008/layout/VerticalAccentList"/>
    <dgm:cxn modelId="{63534F2D-AEC3-B44F-B6A7-E1FE9CA09575}" type="presParOf" srcId="{BD9BE759-EE55-6649-B60A-E8B26EF26A35}" destId="{7631710D-B089-2046-A269-EFBBC661A089}" srcOrd="4" destOrd="0" presId="urn:microsoft.com/office/officeart/2008/layout/VerticalAccentList"/>
    <dgm:cxn modelId="{8A2E26E4-949C-614C-B6F2-7CD812931AE4}" type="presParOf" srcId="{BD9BE759-EE55-6649-B60A-E8B26EF26A35}" destId="{C7467043-26B4-7F49-948F-E0B90129F5B5}" srcOrd="5" destOrd="0" presId="urn:microsoft.com/office/officeart/2008/layout/VerticalAccentList"/>
    <dgm:cxn modelId="{59C2D51A-E35E-7C43-91C0-F23F10F43737}" type="presParOf" srcId="{BD9BE759-EE55-6649-B60A-E8B26EF26A35}" destId="{3AA756C4-F7FC-6C41-8EA8-D25442E11B78}" srcOrd="6" destOrd="0" presId="urn:microsoft.com/office/officeart/2008/layout/VerticalAccentList"/>
    <dgm:cxn modelId="{ADE6DC27-7692-1A43-BECB-7726B704D584}" type="presParOf" srcId="{5FC9DDB5-A334-8141-88E9-60D904562A30}" destId="{51FC999C-B561-CE40-AF7B-66A25EF63E96}" srcOrd="8" destOrd="0" presId="urn:microsoft.com/office/officeart/2008/layout/VerticalAccentList"/>
    <dgm:cxn modelId="{5342DD13-A9ED-A343-B7F7-9C59C687A880}" type="presParOf" srcId="{5FC9DDB5-A334-8141-88E9-60D904562A30}" destId="{904CA544-2529-9A4B-81E9-1CE622ACA42A}" srcOrd="9" destOrd="0" presId="urn:microsoft.com/office/officeart/2008/layout/VerticalAccentList"/>
    <dgm:cxn modelId="{605615D0-5A43-784F-8295-4C0EC8B719DD}" type="presParOf" srcId="{904CA544-2529-9A4B-81E9-1CE622ACA42A}" destId="{7B181E81-D8A7-144E-8734-314AE60E1EC2}" srcOrd="0" destOrd="0" presId="urn:microsoft.com/office/officeart/2008/layout/VerticalAccentList"/>
    <dgm:cxn modelId="{59E132E5-E801-5D41-B840-B58E873477BE}" type="presParOf" srcId="{5FC9DDB5-A334-8141-88E9-60D904562A30}" destId="{7FB7CD43-3E9B-CB4E-A5CA-94E52F55FCCC}" srcOrd="10" destOrd="0" presId="urn:microsoft.com/office/officeart/2008/layout/VerticalAccentList"/>
    <dgm:cxn modelId="{30285DBD-830F-264E-B4D7-76562EA7EBEE}" type="presParOf" srcId="{7FB7CD43-3E9B-CB4E-A5CA-94E52F55FCCC}" destId="{7A891FEC-CBD8-D342-91DF-DA10E6796B69}" srcOrd="0" destOrd="0" presId="urn:microsoft.com/office/officeart/2008/layout/VerticalAccentList"/>
    <dgm:cxn modelId="{F6AE5CD1-3ADB-874A-9045-1F81A86C582C}" type="presParOf" srcId="{7FB7CD43-3E9B-CB4E-A5CA-94E52F55FCCC}" destId="{CD30A79D-9249-424A-BE60-BAC8C4894B83}" srcOrd="1" destOrd="0" presId="urn:microsoft.com/office/officeart/2008/layout/VerticalAccentList"/>
    <dgm:cxn modelId="{97229C9D-82B4-E74F-A653-B0E6EAEBCDA2}" type="presParOf" srcId="{7FB7CD43-3E9B-CB4E-A5CA-94E52F55FCCC}" destId="{10238925-8CFD-3546-87DB-5CDD2E4EF1DB}" srcOrd="2" destOrd="0" presId="urn:microsoft.com/office/officeart/2008/layout/VerticalAccentList"/>
    <dgm:cxn modelId="{00F22906-058D-794F-866E-86C49F1EFA01}" type="presParOf" srcId="{7FB7CD43-3E9B-CB4E-A5CA-94E52F55FCCC}" destId="{EFF1EC5D-1104-B045-89FE-FF901713C389}" srcOrd="3" destOrd="0" presId="urn:microsoft.com/office/officeart/2008/layout/VerticalAccentList"/>
    <dgm:cxn modelId="{BC69E0F8-3897-B84F-B162-2E5C2AF2994B}" type="presParOf" srcId="{7FB7CD43-3E9B-CB4E-A5CA-94E52F55FCCC}" destId="{63CFDB75-9DC0-FB40-910B-D420DB6BFEEC}" srcOrd="4" destOrd="0" presId="urn:microsoft.com/office/officeart/2008/layout/VerticalAccentList"/>
    <dgm:cxn modelId="{968C14BA-D4E0-2545-99CC-4B7DB4268BCC}" type="presParOf" srcId="{7FB7CD43-3E9B-CB4E-A5CA-94E52F55FCCC}" destId="{7A5E5219-B10E-4A49-98CE-0F20586F381D}" srcOrd="5" destOrd="0" presId="urn:microsoft.com/office/officeart/2008/layout/VerticalAccentList"/>
    <dgm:cxn modelId="{485333FC-1D5F-E94C-B6FF-AC9D01D8271C}" type="presParOf" srcId="{7FB7CD43-3E9B-CB4E-A5CA-94E52F55FCCC}" destId="{D2E5E335-3485-0042-9166-234C25797074}" srcOrd="6" destOrd="0" presId="urn:microsoft.com/office/officeart/2008/layout/VerticalAccentList"/>
    <dgm:cxn modelId="{3B80FCBA-8609-D548-8894-66EB1C94FF26}" type="presParOf" srcId="{5FC9DDB5-A334-8141-88E9-60D904562A30}" destId="{67262111-0A06-9E46-967D-FF06104E3FD3}" srcOrd="11" destOrd="0" presId="urn:microsoft.com/office/officeart/2008/layout/VerticalAccentList"/>
    <dgm:cxn modelId="{C05A8924-16B1-F942-9A51-084FBFC5E4AE}" type="presParOf" srcId="{5FC9DDB5-A334-8141-88E9-60D904562A30}" destId="{3969DFB0-C735-3642-B556-E9BDDDAB4645}" srcOrd="12" destOrd="0" presId="urn:microsoft.com/office/officeart/2008/layout/VerticalAccentList"/>
    <dgm:cxn modelId="{1B059A4F-2D50-7840-96C3-6C1C6F7B843C}" type="presParOf" srcId="{3969DFB0-C735-3642-B556-E9BDDDAB4645}" destId="{B2C567CD-514C-7248-9BAD-075E8F3F12E7}" srcOrd="0" destOrd="0" presId="urn:microsoft.com/office/officeart/2008/layout/VerticalAccentList"/>
    <dgm:cxn modelId="{EB13DCC4-D757-D14F-BE02-31CCE03151F9}" type="presParOf" srcId="{5FC9DDB5-A334-8141-88E9-60D904562A30}" destId="{39AE3303-3DCF-1843-A7A0-D731D2E65EDC}" srcOrd="13" destOrd="0" presId="urn:microsoft.com/office/officeart/2008/layout/VerticalAccentList"/>
    <dgm:cxn modelId="{CD4C500B-B3F2-7842-9E81-ACA4C68678EE}" type="presParOf" srcId="{39AE3303-3DCF-1843-A7A0-D731D2E65EDC}" destId="{C7D84DB1-F49B-4942-B7B3-510E5C99AB01}" srcOrd="0" destOrd="0" presId="urn:microsoft.com/office/officeart/2008/layout/VerticalAccentList"/>
    <dgm:cxn modelId="{C7FA4FB0-6230-5B47-B723-F22C944F4D39}" type="presParOf" srcId="{39AE3303-3DCF-1843-A7A0-D731D2E65EDC}" destId="{43D6EE9B-A278-4445-9DA5-D6C24B453B05}" srcOrd="1" destOrd="0" presId="urn:microsoft.com/office/officeart/2008/layout/VerticalAccentList"/>
    <dgm:cxn modelId="{F6D25EF4-9CF8-604E-B554-2266F6358629}" type="presParOf" srcId="{39AE3303-3DCF-1843-A7A0-D731D2E65EDC}" destId="{72E0B904-44AE-4849-A045-3C61A4BA1EFF}" srcOrd="2" destOrd="0" presId="urn:microsoft.com/office/officeart/2008/layout/VerticalAccentList"/>
    <dgm:cxn modelId="{18F3B78B-89F3-E849-A0B0-EDF98CE35E2E}" type="presParOf" srcId="{39AE3303-3DCF-1843-A7A0-D731D2E65EDC}" destId="{E789D465-4C8D-7C4A-BD87-BA8E8303146B}" srcOrd="3" destOrd="0" presId="urn:microsoft.com/office/officeart/2008/layout/VerticalAccentList"/>
    <dgm:cxn modelId="{89CDA7F1-0A9A-7342-A344-527A3A592A94}" type="presParOf" srcId="{39AE3303-3DCF-1843-A7A0-D731D2E65EDC}" destId="{B5B75A98-1B23-8846-AC72-206F363B9F17}" srcOrd="4" destOrd="0" presId="urn:microsoft.com/office/officeart/2008/layout/VerticalAccentList"/>
    <dgm:cxn modelId="{D6CDCD01-64F5-EF4E-BCDD-E3758002B98B}" type="presParOf" srcId="{39AE3303-3DCF-1843-A7A0-D731D2E65EDC}" destId="{54532EAB-6B18-854A-A674-51F530ECBEAF}" srcOrd="5" destOrd="0" presId="urn:microsoft.com/office/officeart/2008/layout/VerticalAccentList"/>
    <dgm:cxn modelId="{B319EB1C-3587-B947-A3A0-E8F15AA8C7DA}" type="presParOf" srcId="{39AE3303-3DCF-1843-A7A0-D731D2E65EDC}" destId="{460D80CA-9A4D-BF4A-945A-A4CC14256431}" srcOrd="6" destOrd="0" presId="urn:microsoft.com/office/officeart/2008/layout/VerticalAccentList"/>
    <dgm:cxn modelId="{A0122BD1-08A5-D74E-9363-0B7F8FDDEF5E}" type="presParOf" srcId="{5FC9DDB5-A334-8141-88E9-60D904562A30}" destId="{D6FF4154-99E2-204C-84F6-EAB5985F23E5}" srcOrd="14" destOrd="0" presId="urn:microsoft.com/office/officeart/2008/layout/VerticalAccentList"/>
    <dgm:cxn modelId="{53419D27-A5A9-784C-8393-122777FA61CE}" type="presParOf" srcId="{5FC9DDB5-A334-8141-88E9-60D904562A30}" destId="{40738591-5238-9A49-95DC-B3014D6F42EF}" srcOrd="15" destOrd="0" presId="urn:microsoft.com/office/officeart/2008/layout/VerticalAccentList"/>
    <dgm:cxn modelId="{E148012D-55E4-734D-9475-FA8B998A7F94}" type="presParOf" srcId="{40738591-5238-9A49-95DC-B3014D6F42EF}" destId="{26B82839-772B-964E-BB81-A2B2C95CA232}" srcOrd="0" destOrd="0" presId="urn:microsoft.com/office/officeart/2008/layout/VerticalAccentList"/>
    <dgm:cxn modelId="{0DA6B6F4-9F68-3440-85D0-8D9D7B71B254}" type="presParOf" srcId="{5FC9DDB5-A334-8141-88E9-60D904562A30}" destId="{92A33CE3-6AC4-8647-8D50-D4E34C4338B3}" srcOrd="16" destOrd="0" presId="urn:microsoft.com/office/officeart/2008/layout/VerticalAccentList"/>
    <dgm:cxn modelId="{E9E1B6F0-AF35-724C-908C-3371041E4BB5}" type="presParOf" srcId="{92A33CE3-6AC4-8647-8D50-D4E34C4338B3}" destId="{64B8A821-44DC-314A-B07B-B59A73D13D7E}" srcOrd="0" destOrd="0" presId="urn:microsoft.com/office/officeart/2008/layout/VerticalAccentList"/>
    <dgm:cxn modelId="{8A94662E-9697-CD40-BD8A-766003ACC923}" type="presParOf" srcId="{92A33CE3-6AC4-8647-8D50-D4E34C4338B3}" destId="{46163904-EAE0-0440-9D5B-528065FA6EC7}" srcOrd="1" destOrd="0" presId="urn:microsoft.com/office/officeart/2008/layout/VerticalAccentList"/>
    <dgm:cxn modelId="{411EB9A9-FF39-9047-A0FB-BDDDB588A878}" type="presParOf" srcId="{92A33CE3-6AC4-8647-8D50-D4E34C4338B3}" destId="{29BDF2D7-8DEE-D948-AF98-30B9E8E780F7}" srcOrd="2" destOrd="0" presId="urn:microsoft.com/office/officeart/2008/layout/VerticalAccentList"/>
    <dgm:cxn modelId="{FF034089-F402-3A48-B0CF-031CB88D7276}" type="presParOf" srcId="{92A33CE3-6AC4-8647-8D50-D4E34C4338B3}" destId="{F1085996-D40C-444E-A92D-03243B5069BC}" srcOrd="3" destOrd="0" presId="urn:microsoft.com/office/officeart/2008/layout/VerticalAccentList"/>
    <dgm:cxn modelId="{A95494F5-8DD1-6840-9904-9967E183ACC7}" type="presParOf" srcId="{92A33CE3-6AC4-8647-8D50-D4E34C4338B3}" destId="{F57D38AA-E14F-114C-8AAF-2D747C4A5FD5}" srcOrd="4" destOrd="0" presId="urn:microsoft.com/office/officeart/2008/layout/VerticalAccentList"/>
    <dgm:cxn modelId="{688EFBA0-19CB-3A47-BA5B-6801DC2C9A74}" type="presParOf" srcId="{92A33CE3-6AC4-8647-8D50-D4E34C4338B3}" destId="{197321F2-111F-4F47-9D5B-FE8C2A189B82}" srcOrd="5" destOrd="0" presId="urn:microsoft.com/office/officeart/2008/layout/VerticalAccentList"/>
    <dgm:cxn modelId="{2B5D73EE-6483-8E42-9F88-478461085F5A}" type="presParOf" srcId="{92A33CE3-6AC4-8647-8D50-D4E34C4338B3}" destId="{58817F98-2F53-F243-B7F6-1CC6307F51D4}" srcOrd="6" destOrd="0" presId="urn:microsoft.com/office/officeart/2008/layout/VerticalAccentList"/>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24.xml><?xml version="1.0" encoding="utf-8"?>
<dgm:dataModel xmlns:dgm="http://schemas.openxmlformats.org/drawingml/2006/diagram" xmlns:a="http://schemas.openxmlformats.org/drawingml/2006/main">
  <dgm:ptLst>
    <dgm:pt modelId="{CFC354F3-B083-0949-81D7-305C4CE321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6403F93-07ED-9A47-AE56-D1C9D14D601D}">
      <dgm:prSet custT="1"/>
      <dgm:spPr>
        <a:solidFill>
          <a:srgbClr val="002060"/>
        </a:solidFill>
      </dgm:spPr>
      <dgm:t>
        <a:bodyPr/>
        <a:lstStyle/>
        <a:p>
          <a:r>
            <a:rPr lang="en-US" sz="2000" b="1" dirty="0"/>
            <a:t>Help discover their personal WHY /purpose</a:t>
          </a:r>
        </a:p>
      </dgm:t>
    </dgm:pt>
    <dgm:pt modelId="{C22900D6-34F0-8E4D-8084-C630AABA8802}" type="parTrans" cxnId="{823A6E70-FC00-FB49-94CB-D627C18C5E5C}">
      <dgm:prSet/>
      <dgm:spPr/>
      <dgm:t>
        <a:bodyPr/>
        <a:lstStyle/>
        <a:p>
          <a:endParaRPr lang="en-US" sz="2000"/>
        </a:p>
      </dgm:t>
    </dgm:pt>
    <dgm:pt modelId="{18268CD3-7F81-754B-9FF8-368F08102D19}" type="sibTrans" cxnId="{823A6E70-FC00-FB49-94CB-D627C18C5E5C}">
      <dgm:prSet/>
      <dgm:spPr/>
      <dgm:t>
        <a:bodyPr/>
        <a:lstStyle/>
        <a:p>
          <a:endParaRPr lang="en-US" sz="2000"/>
        </a:p>
      </dgm:t>
    </dgm:pt>
    <dgm:pt modelId="{2164981F-E5F8-134F-9A2A-7EA0FE31A7AB}">
      <dgm:prSet custT="1"/>
      <dgm:spPr>
        <a:solidFill>
          <a:srgbClr val="002060"/>
        </a:solidFill>
      </dgm:spPr>
      <dgm:t>
        <a:bodyPr/>
        <a:lstStyle/>
        <a:p>
          <a:r>
            <a:rPr lang="en-US" sz="2000" b="1"/>
            <a:t>Pass on core values</a:t>
          </a:r>
        </a:p>
      </dgm:t>
    </dgm:pt>
    <dgm:pt modelId="{5AFFC9EC-3BC6-934A-B5D1-1E7703AEA6AD}" type="parTrans" cxnId="{0AC9987F-211C-FB4B-BC78-C1465BFE5927}">
      <dgm:prSet/>
      <dgm:spPr/>
      <dgm:t>
        <a:bodyPr/>
        <a:lstStyle/>
        <a:p>
          <a:endParaRPr lang="en-US" sz="2000"/>
        </a:p>
      </dgm:t>
    </dgm:pt>
    <dgm:pt modelId="{C2A339BF-8111-184E-823B-3900A3896AC2}" type="sibTrans" cxnId="{0AC9987F-211C-FB4B-BC78-C1465BFE5927}">
      <dgm:prSet/>
      <dgm:spPr/>
      <dgm:t>
        <a:bodyPr/>
        <a:lstStyle/>
        <a:p>
          <a:endParaRPr lang="en-US" sz="2000"/>
        </a:p>
      </dgm:t>
    </dgm:pt>
    <dgm:pt modelId="{4F494F89-A158-7B4C-91BA-957CC4ACA03A}">
      <dgm:prSet custT="1"/>
      <dgm:spPr>
        <a:solidFill>
          <a:srgbClr val="002060"/>
        </a:solidFill>
      </dgm:spPr>
      <dgm:t>
        <a:bodyPr/>
        <a:lstStyle/>
        <a:p>
          <a:r>
            <a:rPr lang="en-US" sz="2000" b="1"/>
            <a:t>Lead with virtues that build character</a:t>
          </a:r>
        </a:p>
      </dgm:t>
    </dgm:pt>
    <dgm:pt modelId="{25846D0B-21BE-A94B-9410-346378A5AB8D}" type="parTrans" cxnId="{7CD6F3DF-0B41-DB43-84B8-B417196E6D0C}">
      <dgm:prSet/>
      <dgm:spPr/>
      <dgm:t>
        <a:bodyPr/>
        <a:lstStyle/>
        <a:p>
          <a:endParaRPr lang="en-US" sz="2000"/>
        </a:p>
      </dgm:t>
    </dgm:pt>
    <dgm:pt modelId="{863D6260-DAB8-0A49-80F9-FD3DF1EDB710}" type="sibTrans" cxnId="{7CD6F3DF-0B41-DB43-84B8-B417196E6D0C}">
      <dgm:prSet/>
      <dgm:spPr/>
      <dgm:t>
        <a:bodyPr/>
        <a:lstStyle/>
        <a:p>
          <a:endParaRPr lang="en-US" sz="2000"/>
        </a:p>
      </dgm:t>
    </dgm:pt>
    <dgm:pt modelId="{EE3ED4CE-687B-1F41-9AF2-3C9279D2684A}">
      <dgm:prSet custT="1"/>
      <dgm:spPr>
        <a:solidFill>
          <a:srgbClr val="002060"/>
        </a:solidFill>
      </dgm:spPr>
      <dgm:t>
        <a:bodyPr/>
        <a:lstStyle/>
        <a:p>
          <a:r>
            <a:rPr lang="en-US" sz="2000" b="1"/>
            <a:t>Apply ethics in daily decision-making </a:t>
          </a:r>
        </a:p>
      </dgm:t>
    </dgm:pt>
    <dgm:pt modelId="{AAB2D55D-8AA3-244D-AF81-AC93FC75EFC1}" type="parTrans" cxnId="{7FEA1D83-DFFA-B340-A0E8-0F0BEC665BA9}">
      <dgm:prSet/>
      <dgm:spPr/>
      <dgm:t>
        <a:bodyPr/>
        <a:lstStyle/>
        <a:p>
          <a:endParaRPr lang="en-US" sz="2000"/>
        </a:p>
      </dgm:t>
    </dgm:pt>
    <dgm:pt modelId="{8CF16476-0409-2948-ADFF-FA5EC80C88B4}" type="sibTrans" cxnId="{7FEA1D83-DFFA-B340-A0E8-0F0BEC665BA9}">
      <dgm:prSet/>
      <dgm:spPr/>
      <dgm:t>
        <a:bodyPr/>
        <a:lstStyle/>
        <a:p>
          <a:endParaRPr lang="en-US" sz="2000"/>
        </a:p>
      </dgm:t>
    </dgm:pt>
    <dgm:pt modelId="{D22C2E54-552C-B04C-B612-CB74C402C042}">
      <dgm:prSet custT="1"/>
      <dgm:spPr>
        <a:solidFill>
          <a:srgbClr val="002060"/>
        </a:solidFill>
      </dgm:spPr>
      <dgm:t>
        <a:bodyPr/>
        <a:lstStyle/>
        <a:p>
          <a:r>
            <a:rPr lang="en-US" sz="2000" b="1"/>
            <a:t>Teach core competencies</a:t>
          </a:r>
        </a:p>
      </dgm:t>
    </dgm:pt>
    <dgm:pt modelId="{E005A63F-E30F-914F-9836-372E34A501A4}" type="parTrans" cxnId="{B9442B0E-605B-2347-8862-F6A3D5A68CE7}">
      <dgm:prSet/>
      <dgm:spPr/>
      <dgm:t>
        <a:bodyPr/>
        <a:lstStyle/>
        <a:p>
          <a:endParaRPr lang="en-US" sz="2000"/>
        </a:p>
      </dgm:t>
    </dgm:pt>
    <dgm:pt modelId="{CAE156BD-BD78-E047-B97E-829FA3FC7E45}" type="sibTrans" cxnId="{B9442B0E-605B-2347-8862-F6A3D5A68CE7}">
      <dgm:prSet/>
      <dgm:spPr/>
      <dgm:t>
        <a:bodyPr/>
        <a:lstStyle/>
        <a:p>
          <a:endParaRPr lang="en-US" sz="2000"/>
        </a:p>
      </dgm:t>
    </dgm:pt>
    <dgm:pt modelId="{673FFFC6-4342-DB4B-911B-68CCEB1ECDB7}" type="pres">
      <dgm:prSet presAssocID="{CFC354F3-B083-0949-81D7-305C4CE32171}" presName="linear" presStyleCnt="0">
        <dgm:presLayoutVars>
          <dgm:animLvl val="lvl"/>
          <dgm:resizeHandles val="exact"/>
        </dgm:presLayoutVars>
      </dgm:prSet>
      <dgm:spPr/>
    </dgm:pt>
    <dgm:pt modelId="{D0507FA9-B45F-534F-A375-95CAC7283132}" type="pres">
      <dgm:prSet presAssocID="{36403F93-07ED-9A47-AE56-D1C9D14D601D}" presName="parentText" presStyleLbl="node1" presStyleIdx="0" presStyleCnt="5">
        <dgm:presLayoutVars>
          <dgm:chMax val="0"/>
          <dgm:bulletEnabled val="1"/>
        </dgm:presLayoutVars>
      </dgm:prSet>
      <dgm:spPr/>
    </dgm:pt>
    <dgm:pt modelId="{C80A4F1C-2CE3-E543-BC1F-96EB4A5EF7E7}" type="pres">
      <dgm:prSet presAssocID="{18268CD3-7F81-754B-9FF8-368F08102D19}" presName="spacer" presStyleCnt="0"/>
      <dgm:spPr/>
    </dgm:pt>
    <dgm:pt modelId="{4B72AB14-09D5-784B-9C9F-423D4E770DA9}" type="pres">
      <dgm:prSet presAssocID="{2164981F-E5F8-134F-9A2A-7EA0FE31A7AB}" presName="parentText" presStyleLbl="node1" presStyleIdx="1" presStyleCnt="5">
        <dgm:presLayoutVars>
          <dgm:chMax val="0"/>
          <dgm:bulletEnabled val="1"/>
        </dgm:presLayoutVars>
      </dgm:prSet>
      <dgm:spPr/>
    </dgm:pt>
    <dgm:pt modelId="{596F6AA5-3337-EA48-B2CD-A4E40A67500C}" type="pres">
      <dgm:prSet presAssocID="{C2A339BF-8111-184E-823B-3900A3896AC2}" presName="spacer" presStyleCnt="0"/>
      <dgm:spPr/>
    </dgm:pt>
    <dgm:pt modelId="{9752F008-436F-284F-A99E-B61A632840BD}" type="pres">
      <dgm:prSet presAssocID="{4F494F89-A158-7B4C-91BA-957CC4ACA03A}" presName="parentText" presStyleLbl="node1" presStyleIdx="2" presStyleCnt="5">
        <dgm:presLayoutVars>
          <dgm:chMax val="0"/>
          <dgm:bulletEnabled val="1"/>
        </dgm:presLayoutVars>
      </dgm:prSet>
      <dgm:spPr/>
    </dgm:pt>
    <dgm:pt modelId="{3918BF8D-90A9-7045-8CBD-293574A69ACA}" type="pres">
      <dgm:prSet presAssocID="{863D6260-DAB8-0A49-80F9-FD3DF1EDB710}" presName="spacer" presStyleCnt="0"/>
      <dgm:spPr/>
    </dgm:pt>
    <dgm:pt modelId="{12E175ED-4E2F-084D-A679-8780AB2FBDD8}" type="pres">
      <dgm:prSet presAssocID="{EE3ED4CE-687B-1F41-9AF2-3C9279D2684A}" presName="parentText" presStyleLbl="node1" presStyleIdx="3" presStyleCnt="5">
        <dgm:presLayoutVars>
          <dgm:chMax val="0"/>
          <dgm:bulletEnabled val="1"/>
        </dgm:presLayoutVars>
      </dgm:prSet>
      <dgm:spPr/>
    </dgm:pt>
    <dgm:pt modelId="{3E6FB420-DA4A-BD44-AABB-6C5835A00FF5}" type="pres">
      <dgm:prSet presAssocID="{8CF16476-0409-2948-ADFF-FA5EC80C88B4}" presName="spacer" presStyleCnt="0"/>
      <dgm:spPr/>
    </dgm:pt>
    <dgm:pt modelId="{8CA94D56-2864-CD47-B196-E6239F65BF25}" type="pres">
      <dgm:prSet presAssocID="{D22C2E54-552C-B04C-B612-CB74C402C042}" presName="parentText" presStyleLbl="node1" presStyleIdx="4" presStyleCnt="5">
        <dgm:presLayoutVars>
          <dgm:chMax val="0"/>
          <dgm:bulletEnabled val="1"/>
        </dgm:presLayoutVars>
      </dgm:prSet>
      <dgm:spPr/>
    </dgm:pt>
  </dgm:ptLst>
  <dgm:cxnLst>
    <dgm:cxn modelId="{52CD5600-F137-DD45-AA49-4D2B3C51B6BD}" type="presOf" srcId="{D22C2E54-552C-B04C-B612-CB74C402C042}" destId="{8CA94D56-2864-CD47-B196-E6239F65BF25}" srcOrd="0" destOrd="0" presId="urn:microsoft.com/office/officeart/2005/8/layout/vList2"/>
    <dgm:cxn modelId="{B9442B0E-605B-2347-8862-F6A3D5A68CE7}" srcId="{CFC354F3-B083-0949-81D7-305C4CE32171}" destId="{D22C2E54-552C-B04C-B612-CB74C402C042}" srcOrd="4" destOrd="0" parTransId="{E005A63F-E30F-914F-9836-372E34A501A4}" sibTransId="{CAE156BD-BD78-E047-B97E-829FA3FC7E45}"/>
    <dgm:cxn modelId="{C22F3914-E89C-CD4E-BFC0-61507144DC79}" type="presOf" srcId="{36403F93-07ED-9A47-AE56-D1C9D14D601D}" destId="{D0507FA9-B45F-534F-A375-95CAC7283132}" srcOrd="0" destOrd="0" presId="urn:microsoft.com/office/officeart/2005/8/layout/vList2"/>
    <dgm:cxn modelId="{40B0C532-F897-254D-8999-980039F13CAE}" type="presOf" srcId="{4F494F89-A158-7B4C-91BA-957CC4ACA03A}" destId="{9752F008-436F-284F-A99E-B61A632840BD}" srcOrd="0" destOrd="0" presId="urn:microsoft.com/office/officeart/2005/8/layout/vList2"/>
    <dgm:cxn modelId="{823A6E70-FC00-FB49-94CB-D627C18C5E5C}" srcId="{CFC354F3-B083-0949-81D7-305C4CE32171}" destId="{36403F93-07ED-9A47-AE56-D1C9D14D601D}" srcOrd="0" destOrd="0" parTransId="{C22900D6-34F0-8E4D-8084-C630AABA8802}" sibTransId="{18268CD3-7F81-754B-9FF8-368F08102D19}"/>
    <dgm:cxn modelId="{F64AA57D-930F-F94C-A004-63EA81CF3466}" type="presOf" srcId="{EE3ED4CE-687B-1F41-9AF2-3C9279D2684A}" destId="{12E175ED-4E2F-084D-A679-8780AB2FBDD8}" srcOrd="0" destOrd="0" presId="urn:microsoft.com/office/officeart/2005/8/layout/vList2"/>
    <dgm:cxn modelId="{0AC9987F-211C-FB4B-BC78-C1465BFE5927}" srcId="{CFC354F3-B083-0949-81D7-305C4CE32171}" destId="{2164981F-E5F8-134F-9A2A-7EA0FE31A7AB}" srcOrd="1" destOrd="0" parTransId="{5AFFC9EC-3BC6-934A-B5D1-1E7703AEA6AD}" sibTransId="{C2A339BF-8111-184E-823B-3900A3896AC2}"/>
    <dgm:cxn modelId="{7FEA1D83-DFFA-B340-A0E8-0F0BEC665BA9}" srcId="{CFC354F3-B083-0949-81D7-305C4CE32171}" destId="{EE3ED4CE-687B-1F41-9AF2-3C9279D2684A}" srcOrd="3" destOrd="0" parTransId="{AAB2D55D-8AA3-244D-AF81-AC93FC75EFC1}" sibTransId="{8CF16476-0409-2948-ADFF-FA5EC80C88B4}"/>
    <dgm:cxn modelId="{7CD6F3DF-0B41-DB43-84B8-B417196E6D0C}" srcId="{CFC354F3-B083-0949-81D7-305C4CE32171}" destId="{4F494F89-A158-7B4C-91BA-957CC4ACA03A}" srcOrd="2" destOrd="0" parTransId="{25846D0B-21BE-A94B-9410-346378A5AB8D}" sibTransId="{863D6260-DAB8-0A49-80F9-FD3DF1EDB710}"/>
    <dgm:cxn modelId="{D657F3E9-DE19-5A4E-9340-42D866CA480C}" type="presOf" srcId="{2164981F-E5F8-134F-9A2A-7EA0FE31A7AB}" destId="{4B72AB14-09D5-784B-9C9F-423D4E770DA9}" srcOrd="0" destOrd="0" presId="urn:microsoft.com/office/officeart/2005/8/layout/vList2"/>
    <dgm:cxn modelId="{4B96FBFD-415B-1449-89F1-ED3F99D97867}" type="presOf" srcId="{CFC354F3-B083-0949-81D7-305C4CE32171}" destId="{673FFFC6-4342-DB4B-911B-68CCEB1ECDB7}" srcOrd="0" destOrd="0" presId="urn:microsoft.com/office/officeart/2005/8/layout/vList2"/>
    <dgm:cxn modelId="{AB71E052-35DA-6642-80D5-04ACE3364C59}" type="presParOf" srcId="{673FFFC6-4342-DB4B-911B-68CCEB1ECDB7}" destId="{D0507FA9-B45F-534F-A375-95CAC7283132}" srcOrd="0" destOrd="0" presId="urn:microsoft.com/office/officeart/2005/8/layout/vList2"/>
    <dgm:cxn modelId="{0B78AB82-FF8F-AB4B-8B60-90F5138389D3}" type="presParOf" srcId="{673FFFC6-4342-DB4B-911B-68CCEB1ECDB7}" destId="{C80A4F1C-2CE3-E543-BC1F-96EB4A5EF7E7}" srcOrd="1" destOrd="0" presId="urn:microsoft.com/office/officeart/2005/8/layout/vList2"/>
    <dgm:cxn modelId="{5DE6C805-D0A2-3443-A6AD-599C1444A98C}" type="presParOf" srcId="{673FFFC6-4342-DB4B-911B-68CCEB1ECDB7}" destId="{4B72AB14-09D5-784B-9C9F-423D4E770DA9}" srcOrd="2" destOrd="0" presId="urn:microsoft.com/office/officeart/2005/8/layout/vList2"/>
    <dgm:cxn modelId="{7E3948F7-7B01-1D48-8201-F495D9C3E11C}" type="presParOf" srcId="{673FFFC6-4342-DB4B-911B-68CCEB1ECDB7}" destId="{596F6AA5-3337-EA48-B2CD-A4E40A67500C}" srcOrd="3" destOrd="0" presId="urn:microsoft.com/office/officeart/2005/8/layout/vList2"/>
    <dgm:cxn modelId="{7E7239F5-2903-7B48-A38D-5186B7AAD6C7}" type="presParOf" srcId="{673FFFC6-4342-DB4B-911B-68CCEB1ECDB7}" destId="{9752F008-436F-284F-A99E-B61A632840BD}" srcOrd="4" destOrd="0" presId="urn:microsoft.com/office/officeart/2005/8/layout/vList2"/>
    <dgm:cxn modelId="{9B70158C-329F-1C4F-BC4F-75361245EC89}" type="presParOf" srcId="{673FFFC6-4342-DB4B-911B-68CCEB1ECDB7}" destId="{3918BF8D-90A9-7045-8CBD-293574A69ACA}" srcOrd="5" destOrd="0" presId="urn:microsoft.com/office/officeart/2005/8/layout/vList2"/>
    <dgm:cxn modelId="{5F4C55DE-D820-2A4A-A160-CA0E4535C13C}" type="presParOf" srcId="{673FFFC6-4342-DB4B-911B-68CCEB1ECDB7}" destId="{12E175ED-4E2F-084D-A679-8780AB2FBDD8}" srcOrd="6" destOrd="0" presId="urn:microsoft.com/office/officeart/2005/8/layout/vList2"/>
    <dgm:cxn modelId="{628A9A87-1718-CA47-AACE-4115F0C34B12}" type="presParOf" srcId="{673FFFC6-4342-DB4B-911B-68CCEB1ECDB7}" destId="{3E6FB420-DA4A-BD44-AABB-6C5835A00FF5}" srcOrd="7" destOrd="0" presId="urn:microsoft.com/office/officeart/2005/8/layout/vList2"/>
    <dgm:cxn modelId="{5FEAF5DB-AEBD-D947-A9CF-4DBD2086F236}" type="presParOf" srcId="{673FFFC6-4342-DB4B-911B-68CCEB1ECDB7}" destId="{8CA94D56-2864-CD47-B196-E6239F65BF2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FC2AAD5-65B3-C441-9786-DA08AC51AC2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F0D0A8A-7B9C-CC44-A570-DB01451BBC42}">
      <dgm:prSet custT="1"/>
      <dgm:spPr>
        <a:solidFill>
          <a:srgbClr val="002060"/>
        </a:solidFill>
      </dgm:spPr>
      <dgm:t>
        <a:bodyPr/>
        <a:lstStyle/>
        <a:p>
          <a:r>
            <a:rPr lang="en-US" sz="2000" b="1"/>
            <a:t>Love GOD passionately</a:t>
          </a:r>
        </a:p>
      </dgm:t>
    </dgm:pt>
    <dgm:pt modelId="{F529499D-A6B2-C346-932F-7FED488CB732}" type="parTrans" cxnId="{267DF791-CCF3-3342-8C89-5933715BBAA4}">
      <dgm:prSet/>
      <dgm:spPr/>
      <dgm:t>
        <a:bodyPr/>
        <a:lstStyle/>
        <a:p>
          <a:endParaRPr lang="en-US"/>
        </a:p>
      </dgm:t>
    </dgm:pt>
    <dgm:pt modelId="{444C1F8A-5F6A-6D42-B638-453FFA805C85}" type="sibTrans" cxnId="{267DF791-CCF3-3342-8C89-5933715BBAA4}">
      <dgm:prSet/>
      <dgm:spPr/>
      <dgm:t>
        <a:bodyPr/>
        <a:lstStyle/>
        <a:p>
          <a:endParaRPr lang="en-US"/>
        </a:p>
      </dgm:t>
    </dgm:pt>
    <dgm:pt modelId="{904F5AE2-C556-9646-9547-FE421A8DB0F1}">
      <dgm:prSet custT="1"/>
      <dgm:spPr>
        <a:solidFill>
          <a:srgbClr val="002060"/>
        </a:solidFill>
      </dgm:spPr>
      <dgm:t>
        <a:bodyPr/>
        <a:lstStyle/>
        <a:p>
          <a:r>
            <a:rPr lang="en-US" sz="2000" b="1"/>
            <a:t>Impress Truths practically</a:t>
          </a:r>
        </a:p>
      </dgm:t>
    </dgm:pt>
    <dgm:pt modelId="{B969C34D-6A5E-1A42-9825-52E60B38E607}" type="parTrans" cxnId="{223B92E6-6333-7849-BB86-62B3AFF7B10F}">
      <dgm:prSet/>
      <dgm:spPr/>
      <dgm:t>
        <a:bodyPr/>
        <a:lstStyle/>
        <a:p>
          <a:endParaRPr lang="en-US"/>
        </a:p>
      </dgm:t>
    </dgm:pt>
    <dgm:pt modelId="{20F04082-37BD-2F4A-AF2D-19DD73DF27FE}" type="sibTrans" cxnId="{223B92E6-6333-7849-BB86-62B3AFF7B10F}">
      <dgm:prSet/>
      <dgm:spPr/>
      <dgm:t>
        <a:bodyPr/>
        <a:lstStyle/>
        <a:p>
          <a:endParaRPr lang="en-US"/>
        </a:p>
      </dgm:t>
    </dgm:pt>
    <dgm:pt modelId="{B14F15B3-309D-2E41-B104-DC9615521899}">
      <dgm:prSet custT="1"/>
      <dgm:spPr>
        <a:solidFill>
          <a:srgbClr val="002060"/>
        </a:solidFill>
      </dgm:spPr>
      <dgm:t>
        <a:bodyPr/>
        <a:lstStyle/>
        <a:p>
          <a:r>
            <a:rPr lang="en-US" sz="2000" b="1"/>
            <a:t>Give testimony personally</a:t>
          </a:r>
        </a:p>
      </dgm:t>
    </dgm:pt>
    <dgm:pt modelId="{1AC170FE-352B-E747-B135-7908F04B3599}" type="parTrans" cxnId="{46A989CD-5964-1547-9AF5-338E64369F11}">
      <dgm:prSet/>
      <dgm:spPr/>
      <dgm:t>
        <a:bodyPr/>
        <a:lstStyle/>
        <a:p>
          <a:endParaRPr lang="en-US"/>
        </a:p>
      </dgm:t>
    </dgm:pt>
    <dgm:pt modelId="{5890B8AB-9FA3-1547-BFEC-330CDCAEA9A3}" type="sibTrans" cxnId="{46A989CD-5964-1547-9AF5-338E64369F11}">
      <dgm:prSet/>
      <dgm:spPr/>
      <dgm:t>
        <a:bodyPr/>
        <a:lstStyle/>
        <a:p>
          <a:endParaRPr lang="en-US"/>
        </a:p>
      </dgm:t>
    </dgm:pt>
    <dgm:pt modelId="{98EED497-6A05-BA44-8C08-00A1CDC6768C}" type="pres">
      <dgm:prSet presAssocID="{7FC2AAD5-65B3-C441-9786-DA08AC51AC2B}" presName="linear" presStyleCnt="0">
        <dgm:presLayoutVars>
          <dgm:dir/>
          <dgm:animLvl val="lvl"/>
          <dgm:resizeHandles val="exact"/>
        </dgm:presLayoutVars>
      </dgm:prSet>
      <dgm:spPr/>
    </dgm:pt>
    <dgm:pt modelId="{8EB17176-A32D-3C4A-AFB4-F9CF8599716F}" type="pres">
      <dgm:prSet presAssocID="{2F0D0A8A-7B9C-CC44-A570-DB01451BBC42}" presName="parentLin" presStyleCnt="0"/>
      <dgm:spPr/>
    </dgm:pt>
    <dgm:pt modelId="{2993BC28-BC76-1A43-A856-2AEC59820783}" type="pres">
      <dgm:prSet presAssocID="{2F0D0A8A-7B9C-CC44-A570-DB01451BBC42}" presName="parentLeftMargin" presStyleLbl="node1" presStyleIdx="0" presStyleCnt="3"/>
      <dgm:spPr/>
    </dgm:pt>
    <dgm:pt modelId="{69662B14-0DD6-FD49-9EBA-34A8B6C85AB4}" type="pres">
      <dgm:prSet presAssocID="{2F0D0A8A-7B9C-CC44-A570-DB01451BBC42}" presName="parentText" presStyleLbl="node1" presStyleIdx="0" presStyleCnt="3">
        <dgm:presLayoutVars>
          <dgm:chMax val="0"/>
          <dgm:bulletEnabled val="1"/>
        </dgm:presLayoutVars>
      </dgm:prSet>
      <dgm:spPr/>
    </dgm:pt>
    <dgm:pt modelId="{23C80FC0-8F5F-EA4E-9362-60DEB22241A6}" type="pres">
      <dgm:prSet presAssocID="{2F0D0A8A-7B9C-CC44-A570-DB01451BBC42}" presName="negativeSpace" presStyleCnt="0"/>
      <dgm:spPr/>
    </dgm:pt>
    <dgm:pt modelId="{A7CEBE5D-2FBF-894D-893D-8B724A0A23D6}" type="pres">
      <dgm:prSet presAssocID="{2F0D0A8A-7B9C-CC44-A570-DB01451BBC42}" presName="childText" presStyleLbl="conFgAcc1" presStyleIdx="0" presStyleCnt="3">
        <dgm:presLayoutVars>
          <dgm:bulletEnabled val="1"/>
        </dgm:presLayoutVars>
      </dgm:prSet>
      <dgm:spPr/>
    </dgm:pt>
    <dgm:pt modelId="{3271791C-E503-024D-BED9-8DE5A48227DE}" type="pres">
      <dgm:prSet presAssocID="{444C1F8A-5F6A-6D42-B638-453FFA805C85}" presName="spaceBetweenRectangles" presStyleCnt="0"/>
      <dgm:spPr/>
    </dgm:pt>
    <dgm:pt modelId="{32EE3631-4079-FF4B-875B-289DD4970A8E}" type="pres">
      <dgm:prSet presAssocID="{904F5AE2-C556-9646-9547-FE421A8DB0F1}" presName="parentLin" presStyleCnt="0"/>
      <dgm:spPr/>
    </dgm:pt>
    <dgm:pt modelId="{1EF4FBE5-9396-864A-B36A-816516B25F2D}" type="pres">
      <dgm:prSet presAssocID="{904F5AE2-C556-9646-9547-FE421A8DB0F1}" presName="parentLeftMargin" presStyleLbl="node1" presStyleIdx="0" presStyleCnt="3"/>
      <dgm:spPr/>
    </dgm:pt>
    <dgm:pt modelId="{806BC534-EF77-624F-9EA8-18D759AF2CF6}" type="pres">
      <dgm:prSet presAssocID="{904F5AE2-C556-9646-9547-FE421A8DB0F1}" presName="parentText" presStyleLbl="node1" presStyleIdx="1" presStyleCnt="3">
        <dgm:presLayoutVars>
          <dgm:chMax val="0"/>
          <dgm:bulletEnabled val="1"/>
        </dgm:presLayoutVars>
      </dgm:prSet>
      <dgm:spPr/>
    </dgm:pt>
    <dgm:pt modelId="{1B15BBCA-00A8-CE4C-BE6C-B445F2BF3851}" type="pres">
      <dgm:prSet presAssocID="{904F5AE2-C556-9646-9547-FE421A8DB0F1}" presName="negativeSpace" presStyleCnt="0"/>
      <dgm:spPr/>
    </dgm:pt>
    <dgm:pt modelId="{753B471C-3B29-5A42-A5A2-2D4688B41243}" type="pres">
      <dgm:prSet presAssocID="{904F5AE2-C556-9646-9547-FE421A8DB0F1}" presName="childText" presStyleLbl="conFgAcc1" presStyleIdx="1" presStyleCnt="3">
        <dgm:presLayoutVars>
          <dgm:bulletEnabled val="1"/>
        </dgm:presLayoutVars>
      </dgm:prSet>
      <dgm:spPr/>
    </dgm:pt>
    <dgm:pt modelId="{FCE1043F-7EFB-3C41-8EC5-8DE29C3C9BCA}" type="pres">
      <dgm:prSet presAssocID="{20F04082-37BD-2F4A-AF2D-19DD73DF27FE}" presName="spaceBetweenRectangles" presStyleCnt="0"/>
      <dgm:spPr/>
    </dgm:pt>
    <dgm:pt modelId="{413452E1-8E0D-974F-997B-6819260C7148}" type="pres">
      <dgm:prSet presAssocID="{B14F15B3-309D-2E41-B104-DC9615521899}" presName="parentLin" presStyleCnt="0"/>
      <dgm:spPr/>
    </dgm:pt>
    <dgm:pt modelId="{FF42002E-1478-8943-BF45-5D1C3F56A7A5}" type="pres">
      <dgm:prSet presAssocID="{B14F15B3-309D-2E41-B104-DC9615521899}" presName="parentLeftMargin" presStyleLbl="node1" presStyleIdx="1" presStyleCnt="3"/>
      <dgm:spPr/>
    </dgm:pt>
    <dgm:pt modelId="{4D8F5CD1-B490-A748-B991-E238DD4F9675}" type="pres">
      <dgm:prSet presAssocID="{B14F15B3-309D-2E41-B104-DC9615521899}" presName="parentText" presStyleLbl="node1" presStyleIdx="2" presStyleCnt="3">
        <dgm:presLayoutVars>
          <dgm:chMax val="0"/>
          <dgm:bulletEnabled val="1"/>
        </dgm:presLayoutVars>
      </dgm:prSet>
      <dgm:spPr/>
    </dgm:pt>
    <dgm:pt modelId="{0B266C76-EDDE-8449-AACA-ED27D62FB17E}" type="pres">
      <dgm:prSet presAssocID="{B14F15B3-309D-2E41-B104-DC9615521899}" presName="negativeSpace" presStyleCnt="0"/>
      <dgm:spPr/>
    </dgm:pt>
    <dgm:pt modelId="{394EE59C-9A4E-3B42-8726-DF7921EEC454}" type="pres">
      <dgm:prSet presAssocID="{B14F15B3-309D-2E41-B104-DC9615521899}" presName="childText" presStyleLbl="conFgAcc1" presStyleIdx="2" presStyleCnt="3">
        <dgm:presLayoutVars>
          <dgm:bulletEnabled val="1"/>
        </dgm:presLayoutVars>
      </dgm:prSet>
      <dgm:spPr/>
    </dgm:pt>
  </dgm:ptLst>
  <dgm:cxnLst>
    <dgm:cxn modelId="{9ECC7E24-4513-6844-816E-A3580BA9DB3D}" type="presOf" srcId="{904F5AE2-C556-9646-9547-FE421A8DB0F1}" destId="{1EF4FBE5-9396-864A-B36A-816516B25F2D}" srcOrd="0" destOrd="0" presId="urn:microsoft.com/office/officeart/2005/8/layout/list1"/>
    <dgm:cxn modelId="{BD0C183B-AC70-B142-B95B-74A07D0D4076}" type="presOf" srcId="{2F0D0A8A-7B9C-CC44-A570-DB01451BBC42}" destId="{69662B14-0DD6-FD49-9EBA-34A8B6C85AB4}" srcOrd="1" destOrd="0" presId="urn:microsoft.com/office/officeart/2005/8/layout/list1"/>
    <dgm:cxn modelId="{3CC88149-1163-B343-BA74-3F4C8FCC7F57}" type="presOf" srcId="{B14F15B3-309D-2E41-B104-DC9615521899}" destId="{4D8F5CD1-B490-A748-B991-E238DD4F9675}" srcOrd="1" destOrd="0" presId="urn:microsoft.com/office/officeart/2005/8/layout/list1"/>
    <dgm:cxn modelId="{C8769E57-6A0F-CF41-B0D3-2CB6200E51A3}" type="presOf" srcId="{2F0D0A8A-7B9C-CC44-A570-DB01451BBC42}" destId="{2993BC28-BC76-1A43-A856-2AEC59820783}" srcOrd="0" destOrd="0" presId="urn:microsoft.com/office/officeart/2005/8/layout/list1"/>
    <dgm:cxn modelId="{267DF791-CCF3-3342-8C89-5933715BBAA4}" srcId="{7FC2AAD5-65B3-C441-9786-DA08AC51AC2B}" destId="{2F0D0A8A-7B9C-CC44-A570-DB01451BBC42}" srcOrd="0" destOrd="0" parTransId="{F529499D-A6B2-C346-932F-7FED488CB732}" sibTransId="{444C1F8A-5F6A-6D42-B638-453FFA805C85}"/>
    <dgm:cxn modelId="{19978BB1-4CDF-A84E-A656-81B48EE4D6E7}" type="presOf" srcId="{7FC2AAD5-65B3-C441-9786-DA08AC51AC2B}" destId="{98EED497-6A05-BA44-8C08-00A1CDC6768C}" srcOrd="0" destOrd="0" presId="urn:microsoft.com/office/officeart/2005/8/layout/list1"/>
    <dgm:cxn modelId="{96A6A2C1-5BC8-6444-9149-AEA98582827E}" type="presOf" srcId="{904F5AE2-C556-9646-9547-FE421A8DB0F1}" destId="{806BC534-EF77-624F-9EA8-18D759AF2CF6}" srcOrd="1" destOrd="0" presId="urn:microsoft.com/office/officeart/2005/8/layout/list1"/>
    <dgm:cxn modelId="{46A989CD-5964-1547-9AF5-338E64369F11}" srcId="{7FC2AAD5-65B3-C441-9786-DA08AC51AC2B}" destId="{B14F15B3-309D-2E41-B104-DC9615521899}" srcOrd="2" destOrd="0" parTransId="{1AC170FE-352B-E747-B135-7908F04B3599}" sibTransId="{5890B8AB-9FA3-1547-BFEC-330CDCAEA9A3}"/>
    <dgm:cxn modelId="{223B92E6-6333-7849-BB86-62B3AFF7B10F}" srcId="{7FC2AAD5-65B3-C441-9786-DA08AC51AC2B}" destId="{904F5AE2-C556-9646-9547-FE421A8DB0F1}" srcOrd="1" destOrd="0" parTransId="{B969C34D-6A5E-1A42-9825-52E60B38E607}" sibTransId="{20F04082-37BD-2F4A-AF2D-19DD73DF27FE}"/>
    <dgm:cxn modelId="{E0E274E9-406A-E845-8F6C-708627E590FE}" type="presOf" srcId="{B14F15B3-309D-2E41-B104-DC9615521899}" destId="{FF42002E-1478-8943-BF45-5D1C3F56A7A5}" srcOrd="0" destOrd="0" presId="urn:microsoft.com/office/officeart/2005/8/layout/list1"/>
    <dgm:cxn modelId="{2E14AB0F-502F-044C-A804-B5C567A54650}" type="presParOf" srcId="{98EED497-6A05-BA44-8C08-00A1CDC6768C}" destId="{8EB17176-A32D-3C4A-AFB4-F9CF8599716F}" srcOrd="0" destOrd="0" presId="urn:microsoft.com/office/officeart/2005/8/layout/list1"/>
    <dgm:cxn modelId="{BB6FE65B-19CF-2F47-8AB2-6AC24C245522}" type="presParOf" srcId="{8EB17176-A32D-3C4A-AFB4-F9CF8599716F}" destId="{2993BC28-BC76-1A43-A856-2AEC59820783}" srcOrd="0" destOrd="0" presId="urn:microsoft.com/office/officeart/2005/8/layout/list1"/>
    <dgm:cxn modelId="{25F38A78-C8B4-DA4C-A446-776DD80F0072}" type="presParOf" srcId="{8EB17176-A32D-3C4A-AFB4-F9CF8599716F}" destId="{69662B14-0DD6-FD49-9EBA-34A8B6C85AB4}" srcOrd="1" destOrd="0" presId="urn:microsoft.com/office/officeart/2005/8/layout/list1"/>
    <dgm:cxn modelId="{E2C9F6E6-5F08-3740-BF42-4DDAC51D5E4B}" type="presParOf" srcId="{98EED497-6A05-BA44-8C08-00A1CDC6768C}" destId="{23C80FC0-8F5F-EA4E-9362-60DEB22241A6}" srcOrd="1" destOrd="0" presId="urn:microsoft.com/office/officeart/2005/8/layout/list1"/>
    <dgm:cxn modelId="{DD77C420-8A40-8A4C-83D7-DACCF0A9433B}" type="presParOf" srcId="{98EED497-6A05-BA44-8C08-00A1CDC6768C}" destId="{A7CEBE5D-2FBF-894D-893D-8B724A0A23D6}" srcOrd="2" destOrd="0" presId="urn:microsoft.com/office/officeart/2005/8/layout/list1"/>
    <dgm:cxn modelId="{151F7232-D319-1142-835C-CAFD30597CFD}" type="presParOf" srcId="{98EED497-6A05-BA44-8C08-00A1CDC6768C}" destId="{3271791C-E503-024D-BED9-8DE5A48227DE}" srcOrd="3" destOrd="0" presId="urn:microsoft.com/office/officeart/2005/8/layout/list1"/>
    <dgm:cxn modelId="{E2637EA4-12C7-D947-A5D6-7DB032935F8A}" type="presParOf" srcId="{98EED497-6A05-BA44-8C08-00A1CDC6768C}" destId="{32EE3631-4079-FF4B-875B-289DD4970A8E}" srcOrd="4" destOrd="0" presId="urn:microsoft.com/office/officeart/2005/8/layout/list1"/>
    <dgm:cxn modelId="{8F018299-0C62-E34A-B421-F1B2A666A691}" type="presParOf" srcId="{32EE3631-4079-FF4B-875B-289DD4970A8E}" destId="{1EF4FBE5-9396-864A-B36A-816516B25F2D}" srcOrd="0" destOrd="0" presId="urn:microsoft.com/office/officeart/2005/8/layout/list1"/>
    <dgm:cxn modelId="{497C2ACA-2E28-3842-8091-B2EC86B9C7D2}" type="presParOf" srcId="{32EE3631-4079-FF4B-875B-289DD4970A8E}" destId="{806BC534-EF77-624F-9EA8-18D759AF2CF6}" srcOrd="1" destOrd="0" presId="urn:microsoft.com/office/officeart/2005/8/layout/list1"/>
    <dgm:cxn modelId="{AFFA7D8F-67B8-7343-A5BA-2CE0B9995A71}" type="presParOf" srcId="{98EED497-6A05-BA44-8C08-00A1CDC6768C}" destId="{1B15BBCA-00A8-CE4C-BE6C-B445F2BF3851}" srcOrd="5" destOrd="0" presId="urn:microsoft.com/office/officeart/2005/8/layout/list1"/>
    <dgm:cxn modelId="{68FDB656-4892-8741-863E-246D7FECF0BA}" type="presParOf" srcId="{98EED497-6A05-BA44-8C08-00A1CDC6768C}" destId="{753B471C-3B29-5A42-A5A2-2D4688B41243}" srcOrd="6" destOrd="0" presId="urn:microsoft.com/office/officeart/2005/8/layout/list1"/>
    <dgm:cxn modelId="{E22CF50C-8BDE-4D45-8AB4-CF53432796AD}" type="presParOf" srcId="{98EED497-6A05-BA44-8C08-00A1CDC6768C}" destId="{FCE1043F-7EFB-3C41-8EC5-8DE29C3C9BCA}" srcOrd="7" destOrd="0" presId="urn:microsoft.com/office/officeart/2005/8/layout/list1"/>
    <dgm:cxn modelId="{A196A7BB-E0E5-1D48-9BBA-72E1B91F5764}" type="presParOf" srcId="{98EED497-6A05-BA44-8C08-00A1CDC6768C}" destId="{413452E1-8E0D-974F-997B-6819260C7148}" srcOrd="8" destOrd="0" presId="urn:microsoft.com/office/officeart/2005/8/layout/list1"/>
    <dgm:cxn modelId="{C6846455-5FAC-654B-99E6-39943BF76DED}" type="presParOf" srcId="{413452E1-8E0D-974F-997B-6819260C7148}" destId="{FF42002E-1478-8943-BF45-5D1C3F56A7A5}" srcOrd="0" destOrd="0" presId="urn:microsoft.com/office/officeart/2005/8/layout/list1"/>
    <dgm:cxn modelId="{34167ED0-7981-1841-97B0-02AFD70FA0AC}" type="presParOf" srcId="{413452E1-8E0D-974F-997B-6819260C7148}" destId="{4D8F5CD1-B490-A748-B991-E238DD4F9675}" srcOrd="1" destOrd="0" presId="urn:microsoft.com/office/officeart/2005/8/layout/list1"/>
    <dgm:cxn modelId="{4A62CEA6-4987-364E-B50E-E614D738A3D6}" type="presParOf" srcId="{98EED497-6A05-BA44-8C08-00A1CDC6768C}" destId="{0B266C76-EDDE-8449-AACA-ED27D62FB17E}" srcOrd="9" destOrd="0" presId="urn:microsoft.com/office/officeart/2005/8/layout/list1"/>
    <dgm:cxn modelId="{64932F57-E9B6-604F-BB78-AA2537C72A73}" type="presParOf" srcId="{98EED497-6A05-BA44-8C08-00A1CDC6768C}" destId="{394EE59C-9A4E-3B42-8726-DF7921EEC454}" srcOrd="10"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C2796C3-8CD2-C649-830A-975C0CC7E8DC}" type="doc">
      <dgm:prSet loTypeId="urn:microsoft.com/office/officeart/2009/3/layout/StepUpProcess" loCatId="list" qsTypeId="urn:microsoft.com/office/officeart/2005/8/quickstyle/simple1" qsCatId="simple" csTypeId="urn:microsoft.com/office/officeart/2005/8/colors/accent1_2" csCatId="accent1" phldr="1"/>
      <dgm:spPr/>
      <dgm:t>
        <a:bodyPr/>
        <a:lstStyle/>
        <a:p>
          <a:endParaRPr lang="en-US"/>
        </a:p>
      </dgm:t>
    </dgm:pt>
    <dgm:pt modelId="{14F9A0AD-16B9-8845-ABFD-8D8C9986FD38}">
      <dgm:prSet/>
      <dgm:spPr/>
      <dgm:t>
        <a:bodyPr/>
        <a:lstStyle/>
        <a:p>
          <a:r>
            <a:rPr lang="en-US" b="1" i="0" baseline="0">
              <a:solidFill>
                <a:srgbClr val="002060"/>
              </a:solidFill>
            </a:rPr>
            <a:t>1. Talk Straight</a:t>
          </a:r>
          <a:br>
            <a:rPr lang="en-US" b="1" baseline="0">
              <a:solidFill>
                <a:srgbClr val="002060"/>
              </a:solidFill>
            </a:rPr>
          </a:br>
          <a:r>
            <a:rPr lang="en-US" b="1" i="0" baseline="0">
              <a:solidFill>
                <a:srgbClr val="002060"/>
              </a:solidFill>
            </a:rPr>
            <a:t>2. Demonstrate Respect</a:t>
          </a:r>
          <a:br>
            <a:rPr lang="en-US" b="1" baseline="0">
              <a:solidFill>
                <a:srgbClr val="002060"/>
              </a:solidFill>
            </a:rPr>
          </a:br>
          <a:r>
            <a:rPr lang="en-US" b="1" i="0" baseline="0">
              <a:solidFill>
                <a:srgbClr val="002060"/>
              </a:solidFill>
            </a:rPr>
            <a:t>3. Create Transparency</a:t>
          </a:r>
          <a:br>
            <a:rPr lang="en-US" b="1" baseline="0">
              <a:solidFill>
                <a:srgbClr val="002060"/>
              </a:solidFill>
            </a:rPr>
          </a:br>
          <a:r>
            <a:rPr lang="en-US" b="1" i="0" baseline="0">
              <a:solidFill>
                <a:srgbClr val="002060"/>
              </a:solidFill>
            </a:rPr>
            <a:t>4. Right Wrongs</a:t>
          </a:r>
          <a:br>
            <a:rPr lang="en-US" b="1" baseline="0">
              <a:solidFill>
                <a:srgbClr val="002060"/>
              </a:solidFill>
            </a:rPr>
          </a:br>
          <a:r>
            <a:rPr lang="en-US" b="1" i="0" baseline="0">
              <a:solidFill>
                <a:srgbClr val="002060"/>
              </a:solidFill>
            </a:rPr>
            <a:t>5. Show Loyalty</a:t>
          </a:r>
          <a:br>
            <a:rPr lang="en-US" b="1" baseline="0">
              <a:solidFill>
                <a:srgbClr val="002060"/>
              </a:solidFill>
            </a:rPr>
          </a:br>
          <a:r>
            <a:rPr lang="en-US" b="1" i="0" baseline="0">
              <a:solidFill>
                <a:srgbClr val="002060"/>
              </a:solidFill>
            </a:rPr>
            <a:t>6. Deliver Results</a:t>
          </a:r>
          <a:br>
            <a:rPr lang="en-US" b="1" baseline="0">
              <a:solidFill>
                <a:srgbClr val="002060"/>
              </a:solidFill>
            </a:rPr>
          </a:br>
          <a:r>
            <a:rPr lang="en-US" b="1" i="0" baseline="0">
              <a:solidFill>
                <a:srgbClr val="002060"/>
              </a:solidFill>
            </a:rPr>
            <a:t>7. Get Better</a:t>
          </a:r>
          <a:endParaRPr lang="en-US" b="1">
            <a:solidFill>
              <a:srgbClr val="002060"/>
            </a:solidFill>
          </a:endParaRPr>
        </a:p>
      </dgm:t>
    </dgm:pt>
    <dgm:pt modelId="{23C7B779-49F4-1F43-9BDD-83238D53C025}" type="parTrans" cxnId="{E3BE71DD-A17F-6040-9643-D6465DA1AD33}">
      <dgm:prSet/>
      <dgm:spPr/>
      <dgm:t>
        <a:bodyPr/>
        <a:lstStyle/>
        <a:p>
          <a:endParaRPr lang="en-US"/>
        </a:p>
      </dgm:t>
    </dgm:pt>
    <dgm:pt modelId="{7172DB2F-1E96-A441-AC05-B17F36AC1F01}" type="sibTrans" cxnId="{E3BE71DD-A17F-6040-9643-D6465DA1AD33}">
      <dgm:prSet/>
      <dgm:spPr/>
      <dgm:t>
        <a:bodyPr/>
        <a:lstStyle/>
        <a:p>
          <a:endParaRPr lang="en-US"/>
        </a:p>
      </dgm:t>
    </dgm:pt>
    <dgm:pt modelId="{B2FBDF31-EC47-124F-BE6C-F904D686B910}">
      <dgm:prSet/>
      <dgm:spPr/>
      <dgm:t>
        <a:bodyPr/>
        <a:lstStyle/>
        <a:p>
          <a:endParaRPr lang="en-US"/>
        </a:p>
      </dgm:t>
    </dgm:pt>
    <dgm:pt modelId="{4CFB4AAC-1D0D-DC45-A1D0-1AD6D2721608}" type="parTrans" cxnId="{4C410FEA-C3F9-2742-A10C-DC8CCCA1F3E0}">
      <dgm:prSet/>
      <dgm:spPr/>
      <dgm:t>
        <a:bodyPr/>
        <a:lstStyle/>
        <a:p>
          <a:endParaRPr lang="en-US"/>
        </a:p>
      </dgm:t>
    </dgm:pt>
    <dgm:pt modelId="{56F8C5E5-B0F9-7F4F-86C6-C75F4A951FE2}" type="sibTrans" cxnId="{4C410FEA-C3F9-2742-A10C-DC8CCCA1F3E0}">
      <dgm:prSet/>
      <dgm:spPr/>
      <dgm:t>
        <a:bodyPr/>
        <a:lstStyle/>
        <a:p>
          <a:endParaRPr lang="en-US"/>
        </a:p>
      </dgm:t>
    </dgm:pt>
    <dgm:pt modelId="{13E2EB7D-4B46-2441-A545-14EDAB699DAC}" type="pres">
      <dgm:prSet presAssocID="{0C2796C3-8CD2-C649-830A-975C0CC7E8DC}" presName="rootnode" presStyleCnt="0">
        <dgm:presLayoutVars>
          <dgm:chMax/>
          <dgm:chPref/>
          <dgm:dir/>
          <dgm:animLvl val="lvl"/>
        </dgm:presLayoutVars>
      </dgm:prSet>
      <dgm:spPr/>
    </dgm:pt>
    <dgm:pt modelId="{2607FB88-80F2-914B-9DD9-667365862F7B}" type="pres">
      <dgm:prSet presAssocID="{14F9A0AD-16B9-8845-ABFD-8D8C9986FD38}" presName="composite" presStyleCnt="0"/>
      <dgm:spPr/>
    </dgm:pt>
    <dgm:pt modelId="{70EA9E9A-C68C-9146-BBFE-46C4A8ECFE0C}" type="pres">
      <dgm:prSet presAssocID="{14F9A0AD-16B9-8845-ABFD-8D8C9986FD38}" presName="LShape" presStyleLbl="alignNode1" presStyleIdx="0" presStyleCnt="3"/>
      <dgm:spPr>
        <a:solidFill>
          <a:srgbClr val="002060"/>
        </a:solidFill>
        <a:ln>
          <a:noFill/>
        </a:ln>
      </dgm:spPr>
    </dgm:pt>
    <dgm:pt modelId="{7481CD34-44F8-434C-8493-2F87A877B706}" type="pres">
      <dgm:prSet presAssocID="{14F9A0AD-16B9-8845-ABFD-8D8C9986FD38}" presName="ParentText" presStyleLbl="revTx" presStyleIdx="0" presStyleCnt="2" custScaleX="123400" custLinFactNeighborX="13930" custLinFactNeighborY="8775">
        <dgm:presLayoutVars>
          <dgm:chMax val="0"/>
          <dgm:chPref val="0"/>
          <dgm:bulletEnabled val="1"/>
        </dgm:presLayoutVars>
      </dgm:prSet>
      <dgm:spPr/>
    </dgm:pt>
    <dgm:pt modelId="{0783106B-6AFB-7C47-9C35-FA2FFA9A6A6B}" type="pres">
      <dgm:prSet presAssocID="{14F9A0AD-16B9-8845-ABFD-8D8C9986FD38}" presName="Triangle" presStyleLbl="alignNode1" presStyleIdx="1" presStyleCnt="3"/>
      <dgm:spPr>
        <a:solidFill>
          <a:schemeClr val="accent5">
            <a:lumMod val="75000"/>
          </a:schemeClr>
        </a:solidFill>
        <a:ln>
          <a:noFill/>
        </a:ln>
      </dgm:spPr>
    </dgm:pt>
    <dgm:pt modelId="{DA45804E-855E-BA42-A3CD-962CFC7F8BE6}" type="pres">
      <dgm:prSet presAssocID="{7172DB2F-1E96-A441-AC05-B17F36AC1F01}" presName="sibTrans" presStyleCnt="0"/>
      <dgm:spPr/>
    </dgm:pt>
    <dgm:pt modelId="{B07A5AEB-A00B-D546-BCF0-13A98556C3EE}" type="pres">
      <dgm:prSet presAssocID="{7172DB2F-1E96-A441-AC05-B17F36AC1F01}" presName="space" presStyleCnt="0"/>
      <dgm:spPr/>
    </dgm:pt>
    <dgm:pt modelId="{8CB7684B-0534-254E-8116-DD4BB971D953}" type="pres">
      <dgm:prSet presAssocID="{B2FBDF31-EC47-124F-BE6C-F904D686B910}" presName="composite" presStyleCnt="0"/>
      <dgm:spPr/>
    </dgm:pt>
    <dgm:pt modelId="{92AD8A24-CA39-3A40-90C6-7E2613A22C7F}" type="pres">
      <dgm:prSet presAssocID="{B2FBDF31-EC47-124F-BE6C-F904D686B910}" presName="LShape" presStyleLbl="alignNode1" presStyleIdx="2" presStyleCnt="3" custLinFactNeighborY="-3660"/>
      <dgm:spPr>
        <a:solidFill>
          <a:srgbClr val="002060"/>
        </a:solidFill>
        <a:ln>
          <a:noFill/>
        </a:ln>
      </dgm:spPr>
    </dgm:pt>
    <dgm:pt modelId="{67ED808C-4A6F-2547-B389-15DFA946A354}" type="pres">
      <dgm:prSet presAssocID="{B2FBDF31-EC47-124F-BE6C-F904D686B910}" presName="ParentText" presStyleLbl="revTx" presStyleIdx="1" presStyleCnt="2">
        <dgm:presLayoutVars>
          <dgm:chMax val="0"/>
          <dgm:chPref val="0"/>
          <dgm:bulletEnabled val="1"/>
        </dgm:presLayoutVars>
      </dgm:prSet>
      <dgm:spPr/>
    </dgm:pt>
  </dgm:ptLst>
  <dgm:cxnLst>
    <dgm:cxn modelId="{0D1BB95E-76A7-E94C-A8AD-2B38AEAF08E7}" type="presOf" srcId="{0C2796C3-8CD2-C649-830A-975C0CC7E8DC}" destId="{13E2EB7D-4B46-2441-A545-14EDAB699DAC}" srcOrd="0" destOrd="0" presId="urn:microsoft.com/office/officeart/2009/3/layout/StepUpProcess"/>
    <dgm:cxn modelId="{9B00E2A0-989A-3C45-ADE1-AFCCA10F5D29}" type="presOf" srcId="{B2FBDF31-EC47-124F-BE6C-F904D686B910}" destId="{67ED808C-4A6F-2547-B389-15DFA946A354}" srcOrd="0" destOrd="0" presId="urn:microsoft.com/office/officeart/2009/3/layout/StepUpProcess"/>
    <dgm:cxn modelId="{E3BE71DD-A17F-6040-9643-D6465DA1AD33}" srcId="{0C2796C3-8CD2-C649-830A-975C0CC7E8DC}" destId="{14F9A0AD-16B9-8845-ABFD-8D8C9986FD38}" srcOrd="0" destOrd="0" parTransId="{23C7B779-49F4-1F43-9BDD-83238D53C025}" sibTransId="{7172DB2F-1E96-A441-AC05-B17F36AC1F01}"/>
    <dgm:cxn modelId="{11672DE9-6AE3-3744-A59C-AFD82CB53B35}" type="presOf" srcId="{14F9A0AD-16B9-8845-ABFD-8D8C9986FD38}" destId="{7481CD34-44F8-434C-8493-2F87A877B706}" srcOrd="0" destOrd="0" presId="urn:microsoft.com/office/officeart/2009/3/layout/StepUpProcess"/>
    <dgm:cxn modelId="{4C410FEA-C3F9-2742-A10C-DC8CCCA1F3E0}" srcId="{0C2796C3-8CD2-C649-830A-975C0CC7E8DC}" destId="{B2FBDF31-EC47-124F-BE6C-F904D686B910}" srcOrd="1" destOrd="0" parTransId="{4CFB4AAC-1D0D-DC45-A1D0-1AD6D2721608}" sibTransId="{56F8C5E5-B0F9-7F4F-86C6-C75F4A951FE2}"/>
    <dgm:cxn modelId="{AEF4F53D-604E-024C-A1A8-66D9535C9CB2}" type="presParOf" srcId="{13E2EB7D-4B46-2441-A545-14EDAB699DAC}" destId="{2607FB88-80F2-914B-9DD9-667365862F7B}" srcOrd="0" destOrd="0" presId="urn:microsoft.com/office/officeart/2009/3/layout/StepUpProcess"/>
    <dgm:cxn modelId="{1155D9A2-C485-7C44-BDE1-77EF8F828916}" type="presParOf" srcId="{2607FB88-80F2-914B-9DD9-667365862F7B}" destId="{70EA9E9A-C68C-9146-BBFE-46C4A8ECFE0C}" srcOrd="0" destOrd="0" presId="urn:microsoft.com/office/officeart/2009/3/layout/StepUpProcess"/>
    <dgm:cxn modelId="{7AE85477-0E27-4742-A211-2491D067B7D9}" type="presParOf" srcId="{2607FB88-80F2-914B-9DD9-667365862F7B}" destId="{7481CD34-44F8-434C-8493-2F87A877B706}" srcOrd="1" destOrd="0" presId="urn:microsoft.com/office/officeart/2009/3/layout/StepUpProcess"/>
    <dgm:cxn modelId="{D2365D0A-B97E-1D47-8372-6816284FEFF8}" type="presParOf" srcId="{2607FB88-80F2-914B-9DD9-667365862F7B}" destId="{0783106B-6AFB-7C47-9C35-FA2FFA9A6A6B}" srcOrd="2" destOrd="0" presId="urn:microsoft.com/office/officeart/2009/3/layout/StepUpProcess"/>
    <dgm:cxn modelId="{B52ABF79-5445-FC48-ADC3-2FFD7060191F}" type="presParOf" srcId="{13E2EB7D-4B46-2441-A545-14EDAB699DAC}" destId="{DA45804E-855E-BA42-A3CD-962CFC7F8BE6}" srcOrd="1" destOrd="0" presId="urn:microsoft.com/office/officeart/2009/3/layout/StepUpProcess"/>
    <dgm:cxn modelId="{7E9B396B-C2DD-9842-9A5B-8411D0DCD255}" type="presParOf" srcId="{DA45804E-855E-BA42-A3CD-962CFC7F8BE6}" destId="{B07A5AEB-A00B-D546-BCF0-13A98556C3EE}" srcOrd="0" destOrd="0" presId="urn:microsoft.com/office/officeart/2009/3/layout/StepUpProcess"/>
    <dgm:cxn modelId="{0FAABB69-C693-A349-B311-11399755296A}" type="presParOf" srcId="{13E2EB7D-4B46-2441-A545-14EDAB699DAC}" destId="{8CB7684B-0534-254E-8116-DD4BB971D953}" srcOrd="2" destOrd="0" presId="urn:microsoft.com/office/officeart/2009/3/layout/StepUpProcess"/>
    <dgm:cxn modelId="{54DF2D75-E0F1-BA45-989C-32E56FB8A188}" type="presParOf" srcId="{8CB7684B-0534-254E-8116-DD4BB971D953}" destId="{92AD8A24-CA39-3A40-90C6-7E2613A22C7F}" srcOrd="0" destOrd="0" presId="urn:microsoft.com/office/officeart/2009/3/layout/StepUpProcess"/>
    <dgm:cxn modelId="{DB4C4431-161B-664A-995F-50A24433E6DE}" type="presParOf" srcId="{8CB7684B-0534-254E-8116-DD4BB971D953}" destId="{67ED808C-4A6F-2547-B389-15DFA946A35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FBD9F0-F0E5-C047-AADA-1B485AB70C1C}" type="doc">
      <dgm:prSet loTypeId="urn:microsoft.com/office/officeart/2005/8/layout/hList7" loCatId="matrix" qsTypeId="urn:microsoft.com/office/officeart/2005/8/quickstyle/simple1" qsCatId="simple" csTypeId="urn:microsoft.com/office/officeart/2005/8/colors/accent1_2" csCatId="accent1" phldr="1"/>
      <dgm:spPr/>
      <dgm:t>
        <a:bodyPr/>
        <a:lstStyle/>
        <a:p>
          <a:endParaRPr lang="en-US"/>
        </a:p>
      </dgm:t>
    </dgm:pt>
    <dgm:pt modelId="{BE5ABE6E-F30D-3241-950C-9ABB6620D1C8}">
      <dgm:prSet custT="1"/>
      <dgm:spPr>
        <a:solidFill>
          <a:srgbClr val="002060"/>
        </a:solidFill>
      </dgm:spPr>
      <dgm:t>
        <a:bodyPr/>
        <a:lstStyle/>
        <a:p>
          <a:r>
            <a:rPr lang="en-US" sz="2800" b="1"/>
            <a:t>Struggle with eye contact</a:t>
          </a:r>
        </a:p>
      </dgm:t>
    </dgm:pt>
    <dgm:pt modelId="{2B6B0509-4321-EC46-B5FD-FF3C39F9A6D4}" type="parTrans" cxnId="{067BF431-E443-9842-9361-BAAE0BB4E3F6}">
      <dgm:prSet/>
      <dgm:spPr/>
      <dgm:t>
        <a:bodyPr/>
        <a:lstStyle/>
        <a:p>
          <a:endParaRPr lang="en-US"/>
        </a:p>
      </dgm:t>
    </dgm:pt>
    <dgm:pt modelId="{C976241F-A8BC-3047-9567-06452EFFA2A2}" type="sibTrans" cxnId="{067BF431-E443-9842-9361-BAAE0BB4E3F6}">
      <dgm:prSet/>
      <dgm:spPr/>
      <dgm:t>
        <a:bodyPr/>
        <a:lstStyle/>
        <a:p>
          <a:endParaRPr lang="en-US"/>
        </a:p>
      </dgm:t>
    </dgm:pt>
    <dgm:pt modelId="{81582CE8-E7C0-DC41-A26A-C732575D80C7}">
      <dgm:prSet custT="1"/>
      <dgm:spPr>
        <a:solidFill>
          <a:srgbClr val="002060"/>
        </a:solidFill>
      </dgm:spPr>
      <dgm:t>
        <a:bodyPr/>
        <a:lstStyle/>
        <a:p>
          <a:r>
            <a:rPr lang="en-US" sz="2800" b="1"/>
            <a:t>Dressed inappropriately</a:t>
          </a:r>
        </a:p>
      </dgm:t>
    </dgm:pt>
    <dgm:pt modelId="{0553101E-DB92-9A45-97C0-216846ED9BBB}" type="parTrans" cxnId="{2181975D-B28E-F747-8FC3-C55B711740F0}">
      <dgm:prSet/>
      <dgm:spPr/>
      <dgm:t>
        <a:bodyPr/>
        <a:lstStyle/>
        <a:p>
          <a:endParaRPr lang="en-US"/>
        </a:p>
      </dgm:t>
    </dgm:pt>
    <dgm:pt modelId="{4054FEBA-3606-F14B-9E40-3770C6794C11}" type="sibTrans" cxnId="{2181975D-B28E-F747-8FC3-C55B711740F0}">
      <dgm:prSet/>
      <dgm:spPr/>
      <dgm:t>
        <a:bodyPr/>
        <a:lstStyle/>
        <a:p>
          <a:endParaRPr lang="en-US"/>
        </a:p>
      </dgm:t>
    </dgm:pt>
    <dgm:pt modelId="{6CC8BD2F-D5F3-1542-8344-7D411084DAAF}">
      <dgm:prSet custT="1"/>
      <dgm:spPr>
        <a:solidFill>
          <a:srgbClr val="002060"/>
        </a:solidFill>
      </dgm:spPr>
      <dgm:t>
        <a:bodyPr/>
        <a:lstStyle/>
        <a:p>
          <a:r>
            <a:rPr lang="en-US" sz="2800" b="1"/>
            <a:t>Use inappropriate language</a:t>
          </a:r>
        </a:p>
      </dgm:t>
    </dgm:pt>
    <dgm:pt modelId="{B0EBD70B-20E5-FC44-969D-FB784E246C59}" type="parTrans" cxnId="{F053DB18-FC77-564A-843E-875D9CBA5BC7}">
      <dgm:prSet/>
      <dgm:spPr/>
      <dgm:t>
        <a:bodyPr/>
        <a:lstStyle/>
        <a:p>
          <a:endParaRPr lang="en-US"/>
        </a:p>
      </dgm:t>
    </dgm:pt>
    <dgm:pt modelId="{388D1DE1-9C1D-3D40-B346-F77506EA547B}" type="sibTrans" cxnId="{F053DB18-FC77-564A-843E-875D9CBA5BC7}">
      <dgm:prSet/>
      <dgm:spPr/>
      <dgm:t>
        <a:bodyPr/>
        <a:lstStyle/>
        <a:p>
          <a:endParaRPr lang="en-US"/>
        </a:p>
      </dgm:t>
    </dgm:pt>
    <dgm:pt modelId="{9555B19A-8CA1-E149-8060-D645D8B840DB}">
      <dgm:prSet/>
      <dgm:spPr>
        <a:solidFill>
          <a:srgbClr val="002060"/>
        </a:solidFill>
      </dgm:spPr>
      <dgm:t>
        <a:bodyPr/>
        <a:lstStyle/>
        <a:p>
          <a:r>
            <a:rPr lang="en-US" b="1"/>
            <a:t>Refuse to turn on camera in virtual interview</a:t>
          </a:r>
        </a:p>
      </dgm:t>
    </dgm:pt>
    <dgm:pt modelId="{93B58670-C2A9-BE45-A4A7-603F8FD7C509}" type="parTrans" cxnId="{1B896880-EDED-0143-AAA7-2F34E4212F26}">
      <dgm:prSet/>
      <dgm:spPr/>
      <dgm:t>
        <a:bodyPr/>
        <a:lstStyle/>
        <a:p>
          <a:endParaRPr lang="en-US"/>
        </a:p>
      </dgm:t>
    </dgm:pt>
    <dgm:pt modelId="{1E77BDAF-018F-C94B-9209-5A003D4B43A3}" type="sibTrans" cxnId="{1B896880-EDED-0143-AAA7-2F34E4212F26}">
      <dgm:prSet/>
      <dgm:spPr/>
      <dgm:t>
        <a:bodyPr/>
        <a:lstStyle/>
        <a:p>
          <a:endParaRPr lang="en-US"/>
        </a:p>
      </dgm:t>
    </dgm:pt>
    <dgm:pt modelId="{BD5601CF-1394-7A40-A7AB-46CF04456A2B}">
      <dgm:prSet custT="1"/>
      <dgm:spPr>
        <a:solidFill>
          <a:srgbClr val="002060"/>
        </a:solidFill>
      </dgm:spPr>
      <dgm:t>
        <a:bodyPr/>
        <a:lstStyle/>
        <a:p>
          <a:r>
            <a:rPr lang="en-US" sz="2800" b="1"/>
            <a:t>Brought a parent to interview</a:t>
          </a:r>
        </a:p>
      </dgm:t>
    </dgm:pt>
    <dgm:pt modelId="{0DF4D6B0-DF99-7A4D-B60D-06C467FB50DD}" type="parTrans" cxnId="{4EA4EA4E-2731-B344-B02E-7C4545BCB1FE}">
      <dgm:prSet/>
      <dgm:spPr/>
      <dgm:t>
        <a:bodyPr/>
        <a:lstStyle/>
        <a:p>
          <a:endParaRPr lang="en-US"/>
        </a:p>
      </dgm:t>
    </dgm:pt>
    <dgm:pt modelId="{19205089-1EBA-7540-A8FB-657A47AF5CDD}" type="sibTrans" cxnId="{4EA4EA4E-2731-B344-B02E-7C4545BCB1FE}">
      <dgm:prSet/>
      <dgm:spPr/>
      <dgm:t>
        <a:bodyPr/>
        <a:lstStyle/>
        <a:p>
          <a:endParaRPr lang="en-US"/>
        </a:p>
      </dgm:t>
    </dgm:pt>
    <dgm:pt modelId="{E1361E83-E438-E346-8C50-3D45396544EF}" type="pres">
      <dgm:prSet presAssocID="{73FBD9F0-F0E5-C047-AADA-1B485AB70C1C}" presName="Name0" presStyleCnt="0">
        <dgm:presLayoutVars>
          <dgm:dir/>
          <dgm:resizeHandles val="exact"/>
        </dgm:presLayoutVars>
      </dgm:prSet>
      <dgm:spPr/>
    </dgm:pt>
    <dgm:pt modelId="{D0FD51CB-0654-F04E-A939-B93AEF3F3DDB}" type="pres">
      <dgm:prSet presAssocID="{73FBD9F0-F0E5-C047-AADA-1B485AB70C1C}" presName="fgShape" presStyleLbl="fgShp" presStyleIdx="0" presStyleCnt="1" custScaleY="149832"/>
      <dgm:spPr/>
    </dgm:pt>
    <dgm:pt modelId="{3D1648B9-442C-3146-A541-642D192B33B7}" type="pres">
      <dgm:prSet presAssocID="{73FBD9F0-F0E5-C047-AADA-1B485AB70C1C}" presName="linComp" presStyleCnt="0"/>
      <dgm:spPr/>
    </dgm:pt>
    <dgm:pt modelId="{C409650C-BE54-514E-9BBF-2F6E62D75A34}" type="pres">
      <dgm:prSet presAssocID="{BE5ABE6E-F30D-3241-950C-9ABB6620D1C8}" presName="compNode" presStyleCnt="0"/>
      <dgm:spPr/>
    </dgm:pt>
    <dgm:pt modelId="{CE6BEB50-1B07-824C-9517-A6250BE06B69}" type="pres">
      <dgm:prSet presAssocID="{BE5ABE6E-F30D-3241-950C-9ABB6620D1C8}" presName="bkgdShape" presStyleLbl="node1" presStyleIdx="0" presStyleCnt="5"/>
      <dgm:spPr/>
    </dgm:pt>
    <dgm:pt modelId="{9D7D066F-6B53-B54D-8862-2E8B37229250}" type="pres">
      <dgm:prSet presAssocID="{BE5ABE6E-F30D-3241-950C-9ABB6620D1C8}" presName="nodeTx" presStyleLbl="node1" presStyleIdx="0" presStyleCnt="5">
        <dgm:presLayoutVars>
          <dgm:bulletEnabled val="1"/>
        </dgm:presLayoutVars>
      </dgm:prSet>
      <dgm:spPr/>
    </dgm:pt>
    <dgm:pt modelId="{D1BE533B-0D19-BF46-B41C-DA6A6AEAF0DF}" type="pres">
      <dgm:prSet presAssocID="{BE5ABE6E-F30D-3241-950C-9ABB6620D1C8}" presName="invisiNode" presStyleLbl="node1" presStyleIdx="0" presStyleCnt="5"/>
      <dgm:spPr/>
    </dgm:pt>
    <dgm:pt modelId="{51582417-D63D-4746-8C3B-4AE90898AC67}" type="pres">
      <dgm:prSet presAssocID="{BE5ABE6E-F30D-3241-950C-9ABB6620D1C8}"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795D0D00-C1F7-A24A-9BDC-8E6267D65125}" type="pres">
      <dgm:prSet presAssocID="{C976241F-A8BC-3047-9567-06452EFFA2A2}" presName="sibTrans" presStyleLbl="sibTrans2D1" presStyleIdx="0" presStyleCnt="0"/>
      <dgm:spPr/>
    </dgm:pt>
    <dgm:pt modelId="{786A5125-FAC2-F04D-AA4D-1455739633CF}" type="pres">
      <dgm:prSet presAssocID="{81582CE8-E7C0-DC41-A26A-C732575D80C7}" presName="compNode" presStyleCnt="0"/>
      <dgm:spPr/>
    </dgm:pt>
    <dgm:pt modelId="{784F2369-3C2E-DD41-A2D3-A5F6487DF8E5}" type="pres">
      <dgm:prSet presAssocID="{81582CE8-E7C0-DC41-A26A-C732575D80C7}" presName="bkgdShape" presStyleLbl="node1" presStyleIdx="1" presStyleCnt="5" custScaleX="175302" custLinFactNeighborX="1"/>
      <dgm:spPr/>
    </dgm:pt>
    <dgm:pt modelId="{A0626479-0838-9B41-BF6E-11BC92AFCCBE}" type="pres">
      <dgm:prSet presAssocID="{81582CE8-E7C0-DC41-A26A-C732575D80C7}" presName="nodeTx" presStyleLbl="node1" presStyleIdx="1" presStyleCnt="5">
        <dgm:presLayoutVars>
          <dgm:bulletEnabled val="1"/>
        </dgm:presLayoutVars>
      </dgm:prSet>
      <dgm:spPr/>
    </dgm:pt>
    <dgm:pt modelId="{A6F6F74B-D887-B740-9104-AF52431CEF14}" type="pres">
      <dgm:prSet presAssocID="{81582CE8-E7C0-DC41-A26A-C732575D80C7}" presName="invisiNode" presStyleLbl="node1" presStyleIdx="1" presStyleCnt="5"/>
      <dgm:spPr/>
    </dgm:pt>
    <dgm:pt modelId="{413BB35D-98B7-494D-A1E2-44EF55002845}" type="pres">
      <dgm:prSet presAssocID="{81582CE8-E7C0-DC41-A26A-C732575D80C7}" presName="imagNode" presStyleLbl="fgImgPlace1" presStyleIdx="1" presStyleCnt="5" custLinFactNeighborX="-26523"/>
      <dgm:spPr>
        <a:blipFill>
          <a:blip xmlns:r="http://schemas.openxmlformats.org/officeDocument/2006/relationships" r:embed="rId2">
            <a:extLst>
              <a:ext uri="{28A0092B-C50C-407E-A947-70E740481C1C}">
                <a14:useLocalDpi xmlns:a14="http://schemas.microsoft.com/office/drawing/2010/main" val="0"/>
              </a:ext>
            </a:extLst>
          </a:blip>
          <a:srcRect/>
          <a:stretch>
            <a:fillRect t="-57000" b="-57000"/>
          </a:stretch>
        </a:blipFill>
      </dgm:spPr>
    </dgm:pt>
    <dgm:pt modelId="{0A8F73D7-7CF1-9E4B-A833-FD4A70D326B6}" type="pres">
      <dgm:prSet presAssocID="{4054FEBA-3606-F14B-9E40-3770C6794C11}" presName="sibTrans" presStyleLbl="sibTrans2D1" presStyleIdx="0" presStyleCnt="0"/>
      <dgm:spPr/>
    </dgm:pt>
    <dgm:pt modelId="{6AAF7C27-78D4-3C4F-AA3F-474E43CD3147}" type="pres">
      <dgm:prSet presAssocID="{6CC8BD2F-D5F3-1542-8344-7D411084DAAF}" presName="compNode" presStyleCnt="0"/>
      <dgm:spPr/>
    </dgm:pt>
    <dgm:pt modelId="{8D6761AA-028E-0F49-BEEA-129CC689E70F}" type="pres">
      <dgm:prSet presAssocID="{6CC8BD2F-D5F3-1542-8344-7D411084DAAF}" presName="bkgdShape" presStyleLbl="node1" presStyleIdx="2" presStyleCnt="5" custScaleX="145429"/>
      <dgm:spPr/>
    </dgm:pt>
    <dgm:pt modelId="{E4C1C093-7282-1F4E-A183-5FC70B2A6966}" type="pres">
      <dgm:prSet presAssocID="{6CC8BD2F-D5F3-1542-8344-7D411084DAAF}" presName="nodeTx" presStyleLbl="node1" presStyleIdx="2" presStyleCnt="5">
        <dgm:presLayoutVars>
          <dgm:bulletEnabled val="1"/>
        </dgm:presLayoutVars>
      </dgm:prSet>
      <dgm:spPr/>
    </dgm:pt>
    <dgm:pt modelId="{4190D6F5-AF64-5C44-93F0-199CEAEE58F3}" type="pres">
      <dgm:prSet presAssocID="{6CC8BD2F-D5F3-1542-8344-7D411084DAAF}" presName="invisiNode" presStyleLbl="node1" presStyleIdx="2" presStyleCnt="5"/>
      <dgm:spPr/>
    </dgm:pt>
    <dgm:pt modelId="{B54D8698-FD29-A541-ABB3-A10F25F9FB80}" type="pres">
      <dgm:prSet presAssocID="{6CC8BD2F-D5F3-1542-8344-7D411084DAAF}" presName="imagNode" presStyleLbl="fgImgPlace1" presStyleIdx="2" presStyleCnt="5" custLinFactNeighborX="21843"/>
      <dgm:spPr>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dgm:spPr>
    </dgm:pt>
    <dgm:pt modelId="{922386C8-51A9-2A43-BF8C-EA700CD2837C}" type="pres">
      <dgm:prSet presAssocID="{388D1DE1-9C1D-3D40-B346-F77506EA547B}" presName="sibTrans" presStyleLbl="sibTrans2D1" presStyleIdx="0" presStyleCnt="0"/>
      <dgm:spPr/>
    </dgm:pt>
    <dgm:pt modelId="{D828C15E-CC22-4047-BDF8-68DFC4877ED4}" type="pres">
      <dgm:prSet presAssocID="{9555B19A-8CA1-E149-8060-D645D8B840DB}" presName="compNode" presStyleCnt="0"/>
      <dgm:spPr/>
    </dgm:pt>
    <dgm:pt modelId="{8611835E-C6DE-C14E-8787-289970478B5E}" type="pres">
      <dgm:prSet presAssocID="{9555B19A-8CA1-E149-8060-D645D8B840DB}" presName="bkgdShape" presStyleLbl="node1" presStyleIdx="3" presStyleCnt="5"/>
      <dgm:spPr/>
    </dgm:pt>
    <dgm:pt modelId="{BAD6D44D-6AEE-8E4A-A32A-7CAA789CFC0C}" type="pres">
      <dgm:prSet presAssocID="{9555B19A-8CA1-E149-8060-D645D8B840DB}" presName="nodeTx" presStyleLbl="node1" presStyleIdx="3" presStyleCnt="5">
        <dgm:presLayoutVars>
          <dgm:bulletEnabled val="1"/>
        </dgm:presLayoutVars>
      </dgm:prSet>
      <dgm:spPr/>
    </dgm:pt>
    <dgm:pt modelId="{23C0E1BB-A956-644E-A229-BE46FADDC5E1}" type="pres">
      <dgm:prSet presAssocID="{9555B19A-8CA1-E149-8060-D645D8B840DB}" presName="invisiNode" presStyleLbl="node1" presStyleIdx="3" presStyleCnt="5"/>
      <dgm:spPr/>
    </dgm:pt>
    <dgm:pt modelId="{E0584D2F-63A6-EA4D-90D9-4F21E8DCA554}" type="pres">
      <dgm:prSet presAssocID="{9555B19A-8CA1-E149-8060-D645D8B840DB}"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9000" r="-9000"/>
          </a:stretch>
        </a:blipFill>
      </dgm:spPr>
    </dgm:pt>
    <dgm:pt modelId="{350CF30B-E6CF-0248-92E9-E4A41501B14D}" type="pres">
      <dgm:prSet presAssocID="{1E77BDAF-018F-C94B-9209-5A003D4B43A3}" presName="sibTrans" presStyleLbl="sibTrans2D1" presStyleIdx="0" presStyleCnt="0"/>
      <dgm:spPr/>
    </dgm:pt>
    <dgm:pt modelId="{73F9E4BB-3847-624B-99F8-532218053DE5}" type="pres">
      <dgm:prSet presAssocID="{BD5601CF-1394-7A40-A7AB-46CF04456A2B}" presName="compNode" presStyleCnt="0"/>
      <dgm:spPr/>
    </dgm:pt>
    <dgm:pt modelId="{F8CCBF4F-F7B4-1F41-B39E-77F25F0024E2}" type="pres">
      <dgm:prSet presAssocID="{BD5601CF-1394-7A40-A7AB-46CF04456A2B}" presName="bkgdShape" presStyleLbl="node1" presStyleIdx="4" presStyleCnt="5" custScaleX="114325"/>
      <dgm:spPr/>
    </dgm:pt>
    <dgm:pt modelId="{36202D72-C788-DF49-B4BA-A3F2B0DC20E8}" type="pres">
      <dgm:prSet presAssocID="{BD5601CF-1394-7A40-A7AB-46CF04456A2B}" presName="nodeTx" presStyleLbl="node1" presStyleIdx="4" presStyleCnt="5">
        <dgm:presLayoutVars>
          <dgm:bulletEnabled val="1"/>
        </dgm:presLayoutVars>
      </dgm:prSet>
      <dgm:spPr/>
    </dgm:pt>
    <dgm:pt modelId="{7930E24E-EEE3-B547-A2E0-6557EBE8BF70}" type="pres">
      <dgm:prSet presAssocID="{BD5601CF-1394-7A40-A7AB-46CF04456A2B}" presName="invisiNode" presStyleLbl="node1" presStyleIdx="4" presStyleCnt="5"/>
      <dgm:spPr/>
    </dgm:pt>
    <dgm:pt modelId="{62E6BF7E-B5C0-E449-9BC4-503EFA8E2E28}" type="pres">
      <dgm:prSet presAssocID="{BD5601CF-1394-7A40-A7AB-46CF04456A2B}"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6000" r="-16000"/>
          </a:stretch>
        </a:blipFill>
      </dgm:spPr>
    </dgm:pt>
  </dgm:ptLst>
  <dgm:cxnLst>
    <dgm:cxn modelId="{01DE9515-B7A7-3F4E-BA25-20782821D475}" type="presOf" srcId="{73FBD9F0-F0E5-C047-AADA-1B485AB70C1C}" destId="{E1361E83-E438-E346-8C50-3D45396544EF}" srcOrd="0" destOrd="0" presId="urn:microsoft.com/office/officeart/2005/8/layout/hList7"/>
    <dgm:cxn modelId="{F053DB18-FC77-564A-843E-875D9CBA5BC7}" srcId="{73FBD9F0-F0E5-C047-AADA-1B485AB70C1C}" destId="{6CC8BD2F-D5F3-1542-8344-7D411084DAAF}" srcOrd="2" destOrd="0" parTransId="{B0EBD70B-20E5-FC44-969D-FB784E246C59}" sibTransId="{388D1DE1-9C1D-3D40-B346-F77506EA547B}"/>
    <dgm:cxn modelId="{067BF431-E443-9842-9361-BAAE0BB4E3F6}" srcId="{73FBD9F0-F0E5-C047-AADA-1B485AB70C1C}" destId="{BE5ABE6E-F30D-3241-950C-9ABB6620D1C8}" srcOrd="0" destOrd="0" parTransId="{2B6B0509-4321-EC46-B5FD-FF3C39F9A6D4}" sibTransId="{C976241F-A8BC-3047-9567-06452EFFA2A2}"/>
    <dgm:cxn modelId="{7E7EE53E-3DB9-544B-A5D1-B9E89F5095F6}" type="presOf" srcId="{C976241F-A8BC-3047-9567-06452EFFA2A2}" destId="{795D0D00-C1F7-A24A-9BDC-8E6267D65125}" srcOrd="0" destOrd="0" presId="urn:microsoft.com/office/officeart/2005/8/layout/hList7"/>
    <dgm:cxn modelId="{7385B844-865A-D644-877C-202BB41F9C6F}" type="presOf" srcId="{BE5ABE6E-F30D-3241-950C-9ABB6620D1C8}" destId="{9D7D066F-6B53-B54D-8862-2E8B37229250}" srcOrd="1" destOrd="0" presId="urn:microsoft.com/office/officeart/2005/8/layout/hList7"/>
    <dgm:cxn modelId="{5050634A-7341-5B46-8064-BB1B19578277}" type="presOf" srcId="{BD5601CF-1394-7A40-A7AB-46CF04456A2B}" destId="{36202D72-C788-DF49-B4BA-A3F2B0DC20E8}" srcOrd="1" destOrd="0" presId="urn:microsoft.com/office/officeart/2005/8/layout/hList7"/>
    <dgm:cxn modelId="{4EA4EA4E-2731-B344-B02E-7C4545BCB1FE}" srcId="{73FBD9F0-F0E5-C047-AADA-1B485AB70C1C}" destId="{BD5601CF-1394-7A40-A7AB-46CF04456A2B}" srcOrd="4" destOrd="0" parTransId="{0DF4D6B0-DF99-7A4D-B60D-06C467FB50DD}" sibTransId="{19205089-1EBA-7540-A8FB-657A47AF5CDD}"/>
    <dgm:cxn modelId="{79A52253-F62A-0C47-AAE7-8996B7F507B6}" type="presOf" srcId="{BD5601CF-1394-7A40-A7AB-46CF04456A2B}" destId="{F8CCBF4F-F7B4-1F41-B39E-77F25F0024E2}" srcOrd="0" destOrd="0" presId="urn:microsoft.com/office/officeart/2005/8/layout/hList7"/>
    <dgm:cxn modelId="{2181975D-B28E-F747-8FC3-C55B711740F0}" srcId="{73FBD9F0-F0E5-C047-AADA-1B485AB70C1C}" destId="{81582CE8-E7C0-DC41-A26A-C732575D80C7}" srcOrd="1" destOrd="0" parTransId="{0553101E-DB92-9A45-97C0-216846ED9BBB}" sibTransId="{4054FEBA-3606-F14B-9E40-3770C6794C11}"/>
    <dgm:cxn modelId="{1B896880-EDED-0143-AAA7-2F34E4212F26}" srcId="{73FBD9F0-F0E5-C047-AADA-1B485AB70C1C}" destId="{9555B19A-8CA1-E149-8060-D645D8B840DB}" srcOrd="3" destOrd="0" parTransId="{93B58670-C2A9-BE45-A4A7-603F8FD7C509}" sibTransId="{1E77BDAF-018F-C94B-9209-5A003D4B43A3}"/>
    <dgm:cxn modelId="{9A5D8B82-207D-CC41-A02B-38B88F17213D}" type="presOf" srcId="{9555B19A-8CA1-E149-8060-D645D8B840DB}" destId="{8611835E-C6DE-C14E-8787-289970478B5E}" srcOrd="0" destOrd="0" presId="urn:microsoft.com/office/officeart/2005/8/layout/hList7"/>
    <dgm:cxn modelId="{91A4C38B-2F13-2449-9DFB-0276D1B4A995}" type="presOf" srcId="{6CC8BD2F-D5F3-1542-8344-7D411084DAAF}" destId="{8D6761AA-028E-0F49-BEEA-129CC689E70F}" srcOrd="0" destOrd="0" presId="urn:microsoft.com/office/officeart/2005/8/layout/hList7"/>
    <dgm:cxn modelId="{2B28E78B-1324-1E4C-B096-9D5EC780766A}" type="presOf" srcId="{1E77BDAF-018F-C94B-9209-5A003D4B43A3}" destId="{350CF30B-E6CF-0248-92E9-E4A41501B14D}" srcOrd="0" destOrd="0" presId="urn:microsoft.com/office/officeart/2005/8/layout/hList7"/>
    <dgm:cxn modelId="{510DC28D-B662-D74D-BBAB-8BC851FC896F}" type="presOf" srcId="{81582CE8-E7C0-DC41-A26A-C732575D80C7}" destId="{A0626479-0838-9B41-BF6E-11BC92AFCCBE}" srcOrd="1" destOrd="0" presId="urn:microsoft.com/office/officeart/2005/8/layout/hList7"/>
    <dgm:cxn modelId="{A808F490-8EBE-114F-9BA3-D2BCEFBEDED7}" type="presOf" srcId="{388D1DE1-9C1D-3D40-B346-F77506EA547B}" destId="{922386C8-51A9-2A43-BF8C-EA700CD2837C}" srcOrd="0" destOrd="0" presId="urn:microsoft.com/office/officeart/2005/8/layout/hList7"/>
    <dgm:cxn modelId="{728C5B98-BB81-F147-9988-B9EFE5E01644}" type="presOf" srcId="{BE5ABE6E-F30D-3241-950C-9ABB6620D1C8}" destId="{CE6BEB50-1B07-824C-9517-A6250BE06B69}" srcOrd="0" destOrd="0" presId="urn:microsoft.com/office/officeart/2005/8/layout/hList7"/>
    <dgm:cxn modelId="{E2B25AA3-BFD7-C747-B0EE-3B25AC3AF637}" type="presOf" srcId="{4054FEBA-3606-F14B-9E40-3770C6794C11}" destId="{0A8F73D7-7CF1-9E4B-A833-FD4A70D326B6}" srcOrd="0" destOrd="0" presId="urn:microsoft.com/office/officeart/2005/8/layout/hList7"/>
    <dgm:cxn modelId="{ADACC8AD-736D-FC4A-9A7F-0B003ED67D2E}" type="presOf" srcId="{6CC8BD2F-D5F3-1542-8344-7D411084DAAF}" destId="{E4C1C093-7282-1F4E-A183-5FC70B2A6966}" srcOrd="1" destOrd="0" presId="urn:microsoft.com/office/officeart/2005/8/layout/hList7"/>
    <dgm:cxn modelId="{0E1ABDAE-81A9-3444-906F-7E6B4ECAECD6}" type="presOf" srcId="{81582CE8-E7C0-DC41-A26A-C732575D80C7}" destId="{784F2369-3C2E-DD41-A2D3-A5F6487DF8E5}" srcOrd="0" destOrd="0" presId="urn:microsoft.com/office/officeart/2005/8/layout/hList7"/>
    <dgm:cxn modelId="{CDC615C1-7E6F-9B4A-94D0-6DB3978D4384}" type="presOf" srcId="{9555B19A-8CA1-E149-8060-D645D8B840DB}" destId="{BAD6D44D-6AEE-8E4A-A32A-7CAA789CFC0C}" srcOrd="1" destOrd="0" presId="urn:microsoft.com/office/officeart/2005/8/layout/hList7"/>
    <dgm:cxn modelId="{507824CA-8009-8D48-96FF-BB2053197C4C}" type="presParOf" srcId="{E1361E83-E438-E346-8C50-3D45396544EF}" destId="{D0FD51CB-0654-F04E-A939-B93AEF3F3DDB}" srcOrd="0" destOrd="0" presId="urn:microsoft.com/office/officeart/2005/8/layout/hList7"/>
    <dgm:cxn modelId="{784099C0-1BF6-7748-9DE9-E10F30A4E018}" type="presParOf" srcId="{E1361E83-E438-E346-8C50-3D45396544EF}" destId="{3D1648B9-442C-3146-A541-642D192B33B7}" srcOrd="1" destOrd="0" presId="urn:microsoft.com/office/officeart/2005/8/layout/hList7"/>
    <dgm:cxn modelId="{72FC9936-DAFE-5E4F-956F-665C0988BA7A}" type="presParOf" srcId="{3D1648B9-442C-3146-A541-642D192B33B7}" destId="{C409650C-BE54-514E-9BBF-2F6E62D75A34}" srcOrd="0" destOrd="0" presId="urn:microsoft.com/office/officeart/2005/8/layout/hList7"/>
    <dgm:cxn modelId="{89136B74-FA57-1947-A9BC-8B446F4720DA}" type="presParOf" srcId="{C409650C-BE54-514E-9BBF-2F6E62D75A34}" destId="{CE6BEB50-1B07-824C-9517-A6250BE06B69}" srcOrd="0" destOrd="0" presId="urn:microsoft.com/office/officeart/2005/8/layout/hList7"/>
    <dgm:cxn modelId="{77404D2C-9C56-1F4B-8806-778AC9E8BBA4}" type="presParOf" srcId="{C409650C-BE54-514E-9BBF-2F6E62D75A34}" destId="{9D7D066F-6B53-B54D-8862-2E8B37229250}" srcOrd="1" destOrd="0" presId="urn:microsoft.com/office/officeart/2005/8/layout/hList7"/>
    <dgm:cxn modelId="{FBAF4BC3-E5FD-E54C-9C54-71026E76B9E4}" type="presParOf" srcId="{C409650C-BE54-514E-9BBF-2F6E62D75A34}" destId="{D1BE533B-0D19-BF46-B41C-DA6A6AEAF0DF}" srcOrd="2" destOrd="0" presId="urn:microsoft.com/office/officeart/2005/8/layout/hList7"/>
    <dgm:cxn modelId="{A0B982F9-F5F1-5E4D-AB1C-35C760A9610E}" type="presParOf" srcId="{C409650C-BE54-514E-9BBF-2F6E62D75A34}" destId="{51582417-D63D-4746-8C3B-4AE90898AC67}" srcOrd="3" destOrd="0" presId="urn:microsoft.com/office/officeart/2005/8/layout/hList7"/>
    <dgm:cxn modelId="{EE765CFC-B311-E848-9B52-7D7AC2A00FE7}" type="presParOf" srcId="{3D1648B9-442C-3146-A541-642D192B33B7}" destId="{795D0D00-C1F7-A24A-9BDC-8E6267D65125}" srcOrd="1" destOrd="0" presId="urn:microsoft.com/office/officeart/2005/8/layout/hList7"/>
    <dgm:cxn modelId="{49114E24-B39F-D44A-8DA4-A305639716F6}" type="presParOf" srcId="{3D1648B9-442C-3146-A541-642D192B33B7}" destId="{786A5125-FAC2-F04D-AA4D-1455739633CF}" srcOrd="2" destOrd="0" presId="urn:microsoft.com/office/officeart/2005/8/layout/hList7"/>
    <dgm:cxn modelId="{0148DF3E-AD05-404C-AFF2-C2DC9AE2E791}" type="presParOf" srcId="{786A5125-FAC2-F04D-AA4D-1455739633CF}" destId="{784F2369-3C2E-DD41-A2D3-A5F6487DF8E5}" srcOrd="0" destOrd="0" presId="urn:microsoft.com/office/officeart/2005/8/layout/hList7"/>
    <dgm:cxn modelId="{C1FB69D3-C805-8745-8D57-CB94123113A9}" type="presParOf" srcId="{786A5125-FAC2-F04D-AA4D-1455739633CF}" destId="{A0626479-0838-9B41-BF6E-11BC92AFCCBE}" srcOrd="1" destOrd="0" presId="urn:microsoft.com/office/officeart/2005/8/layout/hList7"/>
    <dgm:cxn modelId="{42EFCDE8-B221-364C-BB01-8C03C234EE6D}" type="presParOf" srcId="{786A5125-FAC2-F04D-AA4D-1455739633CF}" destId="{A6F6F74B-D887-B740-9104-AF52431CEF14}" srcOrd="2" destOrd="0" presId="urn:microsoft.com/office/officeart/2005/8/layout/hList7"/>
    <dgm:cxn modelId="{70C151D6-232C-8744-9EA1-397E57148642}" type="presParOf" srcId="{786A5125-FAC2-F04D-AA4D-1455739633CF}" destId="{413BB35D-98B7-494D-A1E2-44EF55002845}" srcOrd="3" destOrd="0" presId="urn:microsoft.com/office/officeart/2005/8/layout/hList7"/>
    <dgm:cxn modelId="{936CD7B9-49D6-D145-B7A2-D2F0B65A5804}" type="presParOf" srcId="{3D1648B9-442C-3146-A541-642D192B33B7}" destId="{0A8F73D7-7CF1-9E4B-A833-FD4A70D326B6}" srcOrd="3" destOrd="0" presId="urn:microsoft.com/office/officeart/2005/8/layout/hList7"/>
    <dgm:cxn modelId="{0E342595-5E40-3E4E-8DB3-6597C1B004BD}" type="presParOf" srcId="{3D1648B9-442C-3146-A541-642D192B33B7}" destId="{6AAF7C27-78D4-3C4F-AA3F-474E43CD3147}" srcOrd="4" destOrd="0" presId="urn:microsoft.com/office/officeart/2005/8/layout/hList7"/>
    <dgm:cxn modelId="{DFB9004B-868E-C940-A21F-636A23675A77}" type="presParOf" srcId="{6AAF7C27-78D4-3C4F-AA3F-474E43CD3147}" destId="{8D6761AA-028E-0F49-BEEA-129CC689E70F}" srcOrd="0" destOrd="0" presId="urn:microsoft.com/office/officeart/2005/8/layout/hList7"/>
    <dgm:cxn modelId="{BB9728C8-224C-154C-90C7-4715CA4E13E1}" type="presParOf" srcId="{6AAF7C27-78D4-3C4F-AA3F-474E43CD3147}" destId="{E4C1C093-7282-1F4E-A183-5FC70B2A6966}" srcOrd="1" destOrd="0" presId="urn:microsoft.com/office/officeart/2005/8/layout/hList7"/>
    <dgm:cxn modelId="{E2D3730E-7331-9C40-8B17-778224CFD5DC}" type="presParOf" srcId="{6AAF7C27-78D4-3C4F-AA3F-474E43CD3147}" destId="{4190D6F5-AF64-5C44-93F0-199CEAEE58F3}" srcOrd="2" destOrd="0" presId="urn:microsoft.com/office/officeart/2005/8/layout/hList7"/>
    <dgm:cxn modelId="{2091E796-F5FB-4C44-A7F3-2097EE64C298}" type="presParOf" srcId="{6AAF7C27-78D4-3C4F-AA3F-474E43CD3147}" destId="{B54D8698-FD29-A541-ABB3-A10F25F9FB80}" srcOrd="3" destOrd="0" presId="urn:microsoft.com/office/officeart/2005/8/layout/hList7"/>
    <dgm:cxn modelId="{7FBC12E1-7042-5443-8975-8C5C5842F129}" type="presParOf" srcId="{3D1648B9-442C-3146-A541-642D192B33B7}" destId="{922386C8-51A9-2A43-BF8C-EA700CD2837C}" srcOrd="5" destOrd="0" presId="urn:microsoft.com/office/officeart/2005/8/layout/hList7"/>
    <dgm:cxn modelId="{C2AB7F2B-8A1A-BC4B-8C14-F356E48655C6}" type="presParOf" srcId="{3D1648B9-442C-3146-A541-642D192B33B7}" destId="{D828C15E-CC22-4047-BDF8-68DFC4877ED4}" srcOrd="6" destOrd="0" presId="urn:microsoft.com/office/officeart/2005/8/layout/hList7"/>
    <dgm:cxn modelId="{79D7874D-AE6E-084A-95D1-054914BBCA4F}" type="presParOf" srcId="{D828C15E-CC22-4047-BDF8-68DFC4877ED4}" destId="{8611835E-C6DE-C14E-8787-289970478B5E}" srcOrd="0" destOrd="0" presId="urn:microsoft.com/office/officeart/2005/8/layout/hList7"/>
    <dgm:cxn modelId="{87167386-3F45-F746-A549-4F7A8F97C2E3}" type="presParOf" srcId="{D828C15E-CC22-4047-BDF8-68DFC4877ED4}" destId="{BAD6D44D-6AEE-8E4A-A32A-7CAA789CFC0C}" srcOrd="1" destOrd="0" presId="urn:microsoft.com/office/officeart/2005/8/layout/hList7"/>
    <dgm:cxn modelId="{48A31ADB-1063-D846-81C4-1D4F179ABDEF}" type="presParOf" srcId="{D828C15E-CC22-4047-BDF8-68DFC4877ED4}" destId="{23C0E1BB-A956-644E-A229-BE46FADDC5E1}" srcOrd="2" destOrd="0" presId="urn:microsoft.com/office/officeart/2005/8/layout/hList7"/>
    <dgm:cxn modelId="{F5233D16-3534-0E4C-9E30-4033B7C4661C}" type="presParOf" srcId="{D828C15E-CC22-4047-BDF8-68DFC4877ED4}" destId="{E0584D2F-63A6-EA4D-90D9-4F21E8DCA554}" srcOrd="3" destOrd="0" presId="urn:microsoft.com/office/officeart/2005/8/layout/hList7"/>
    <dgm:cxn modelId="{7B1CC0C7-72A9-0342-AB99-1FA94D7E4857}" type="presParOf" srcId="{3D1648B9-442C-3146-A541-642D192B33B7}" destId="{350CF30B-E6CF-0248-92E9-E4A41501B14D}" srcOrd="7" destOrd="0" presId="urn:microsoft.com/office/officeart/2005/8/layout/hList7"/>
    <dgm:cxn modelId="{33CA272D-D3CE-AE4A-BAF7-5305D7AFBE0A}" type="presParOf" srcId="{3D1648B9-442C-3146-A541-642D192B33B7}" destId="{73F9E4BB-3847-624B-99F8-532218053DE5}" srcOrd="8" destOrd="0" presId="urn:microsoft.com/office/officeart/2005/8/layout/hList7"/>
    <dgm:cxn modelId="{8222E4A4-98E7-FE46-9C91-9E7E7F900CF5}" type="presParOf" srcId="{73F9E4BB-3847-624B-99F8-532218053DE5}" destId="{F8CCBF4F-F7B4-1F41-B39E-77F25F0024E2}" srcOrd="0" destOrd="0" presId="urn:microsoft.com/office/officeart/2005/8/layout/hList7"/>
    <dgm:cxn modelId="{8A004088-5869-544E-8C6F-78B8C52DA302}" type="presParOf" srcId="{73F9E4BB-3847-624B-99F8-532218053DE5}" destId="{36202D72-C788-DF49-B4BA-A3F2B0DC20E8}" srcOrd="1" destOrd="0" presId="urn:microsoft.com/office/officeart/2005/8/layout/hList7"/>
    <dgm:cxn modelId="{4D1DEBE2-23AC-DC45-8C5D-3D402CB1F02C}" type="presParOf" srcId="{73F9E4BB-3847-624B-99F8-532218053DE5}" destId="{7930E24E-EEE3-B547-A2E0-6557EBE8BF70}" srcOrd="2" destOrd="0" presId="urn:microsoft.com/office/officeart/2005/8/layout/hList7"/>
    <dgm:cxn modelId="{E5A2D0A0-88E1-B94D-8F65-7A2ED348DCD9}" type="presParOf" srcId="{73F9E4BB-3847-624B-99F8-532218053DE5}" destId="{62E6BF7E-B5C0-E449-9BC4-503EFA8E2E2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B7CA69-995B-E44A-93BC-F38A41B8E071}" type="doc">
      <dgm:prSet loTypeId="urn:microsoft.com/office/officeart/2005/8/layout/process2" loCatId="matrix" qsTypeId="urn:microsoft.com/office/officeart/2005/8/quickstyle/simple1" qsCatId="simple" csTypeId="urn:microsoft.com/office/officeart/2005/8/colors/accent1_2" csCatId="accent1" phldr="1"/>
      <dgm:spPr/>
      <dgm:t>
        <a:bodyPr/>
        <a:lstStyle/>
        <a:p>
          <a:endParaRPr lang="en-US"/>
        </a:p>
      </dgm:t>
    </dgm:pt>
    <dgm:pt modelId="{3AA08B85-6C0F-7346-B217-0CCF0AF9F74B}">
      <dgm:prSet/>
      <dgm:spPr>
        <a:solidFill>
          <a:srgbClr val="002060"/>
        </a:solidFill>
      </dgm:spPr>
      <dgm:t>
        <a:bodyPr/>
        <a:lstStyle/>
        <a:p>
          <a:r>
            <a:rPr lang="en-US" b="1"/>
            <a:t>38%  - managers, directors &amp; exec’s avoid hiring Gen Z grads</a:t>
          </a:r>
        </a:p>
      </dgm:t>
    </dgm:pt>
    <dgm:pt modelId="{E9099A62-602B-F948-8386-D551F0BA6991}" type="parTrans" cxnId="{40FB2D18-BE4A-7540-BEE7-EF4C4897E25D}">
      <dgm:prSet/>
      <dgm:spPr/>
      <dgm:t>
        <a:bodyPr/>
        <a:lstStyle/>
        <a:p>
          <a:endParaRPr lang="en-US"/>
        </a:p>
      </dgm:t>
    </dgm:pt>
    <dgm:pt modelId="{DF30F1C2-76E8-1840-B27F-893240B67D38}" type="sibTrans" cxnId="{40FB2D18-BE4A-7540-BEE7-EF4C4897E25D}">
      <dgm:prSet/>
      <dgm:spPr/>
      <dgm:t>
        <a:bodyPr/>
        <a:lstStyle/>
        <a:p>
          <a:endParaRPr lang="en-US"/>
        </a:p>
      </dgm:t>
    </dgm:pt>
    <dgm:pt modelId="{6FFCA9DB-61CA-1A4B-8F09-7ADE2098DF20}">
      <dgm:prSet/>
      <dgm:spPr>
        <a:solidFill>
          <a:srgbClr val="002060"/>
        </a:solidFill>
      </dgm:spPr>
      <dgm:t>
        <a:bodyPr/>
        <a:lstStyle/>
        <a:p>
          <a:r>
            <a:rPr lang="en-US" b="1"/>
            <a:t>46%  - willing to hire overqualified older employee</a:t>
          </a:r>
        </a:p>
      </dgm:t>
    </dgm:pt>
    <dgm:pt modelId="{DB2502E8-B85C-5A41-987D-18A4B90B7626}" type="parTrans" cxnId="{3CF479E1-C6A6-C046-8317-FC23314231DF}">
      <dgm:prSet/>
      <dgm:spPr/>
      <dgm:t>
        <a:bodyPr/>
        <a:lstStyle/>
        <a:p>
          <a:endParaRPr lang="en-US"/>
        </a:p>
      </dgm:t>
    </dgm:pt>
    <dgm:pt modelId="{28BE99A2-D163-ED4E-AE99-BF53C940B4E4}" type="sibTrans" cxnId="{3CF479E1-C6A6-C046-8317-FC23314231DF}">
      <dgm:prSet/>
      <dgm:spPr/>
      <dgm:t>
        <a:bodyPr/>
        <a:lstStyle/>
        <a:p>
          <a:endParaRPr lang="en-US"/>
        </a:p>
      </dgm:t>
    </dgm:pt>
    <dgm:pt modelId="{C066407E-BD70-B94B-9BE7-2DEE0F10F7AB}">
      <dgm:prSet/>
      <dgm:spPr>
        <a:solidFill>
          <a:srgbClr val="002060"/>
        </a:solidFill>
      </dgm:spPr>
      <dgm:t>
        <a:bodyPr/>
        <a:lstStyle/>
        <a:p>
          <a:r>
            <a:rPr lang="en-US" b="1"/>
            <a:t>60%  - offering benefits to attract older workers</a:t>
          </a:r>
        </a:p>
      </dgm:t>
    </dgm:pt>
    <dgm:pt modelId="{DBD868D5-BA24-BF4A-AB18-A90DA3B67515}" type="parTrans" cxnId="{66E19C95-C742-3F45-BBCE-BB624D9CCAC6}">
      <dgm:prSet/>
      <dgm:spPr/>
      <dgm:t>
        <a:bodyPr/>
        <a:lstStyle/>
        <a:p>
          <a:endParaRPr lang="en-US"/>
        </a:p>
      </dgm:t>
    </dgm:pt>
    <dgm:pt modelId="{B7DCB982-1CED-EC48-854E-732AA20FC4F0}" type="sibTrans" cxnId="{66E19C95-C742-3F45-BBCE-BB624D9CCAC6}">
      <dgm:prSet/>
      <dgm:spPr/>
      <dgm:t>
        <a:bodyPr/>
        <a:lstStyle/>
        <a:p>
          <a:endParaRPr lang="en-US"/>
        </a:p>
      </dgm:t>
    </dgm:pt>
    <dgm:pt modelId="{6F63C096-A6D4-E843-B601-E3CFB1C21730}">
      <dgm:prSet/>
      <dgm:spPr>
        <a:solidFill>
          <a:srgbClr val="002060"/>
        </a:solidFill>
      </dgm:spPr>
      <dgm:t>
        <a:bodyPr/>
        <a:lstStyle/>
        <a:p>
          <a:r>
            <a:rPr lang="en-US" b="1"/>
            <a:t>59%  - willing to pay higher salaries to attract older workers</a:t>
          </a:r>
        </a:p>
      </dgm:t>
    </dgm:pt>
    <dgm:pt modelId="{E4B7C607-31D7-DF4C-8CD5-F988B8654BE1}" type="parTrans" cxnId="{6C6F4D58-6F48-EC41-AF9F-D58155513088}">
      <dgm:prSet/>
      <dgm:spPr/>
      <dgm:t>
        <a:bodyPr/>
        <a:lstStyle/>
        <a:p>
          <a:endParaRPr lang="en-US"/>
        </a:p>
      </dgm:t>
    </dgm:pt>
    <dgm:pt modelId="{06C81DB9-2813-ED47-BEBB-9F294738F2A4}" type="sibTrans" cxnId="{6C6F4D58-6F48-EC41-AF9F-D58155513088}">
      <dgm:prSet/>
      <dgm:spPr/>
      <dgm:t>
        <a:bodyPr/>
        <a:lstStyle/>
        <a:p>
          <a:endParaRPr lang="en-US"/>
        </a:p>
      </dgm:t>
    </dgm:pt>
    <dgm:pt modelId="{18E74FE6-5740-E645-979C-0AFE58098F29}">
      <dgm:prSet/>
      <dgm:spPr>
        <a:solidFill>
          <a:srgbClr val="002060"/>
        </a:solidFill>
      </dgm:spPr>
      <dgm:t>
        <a:bodyPr/>
        <a:lstStyle/>
        <a:p>
          <a:r>
            <a:rPr lang="en-US" b="1"/>
            <a:t>48%  - allowing new remote work to older workers </a:t>
          </a:r>
        </a:p>
      </dgm:t>
    </dgm:pt>
    <dgm:pt modelId="{82D67088-EA29-854D-AF31-C02B6CA31CB1}" type="parTrans" cxnId="{01ECD551-C93F-F144-910D-7BD11E3DA685}">
      <dgm:prSet/>
      <dgm:spPr/>
      <dgm:t>
        <a:bodyPr/>
        <a:lstStyle/>
        <a:p>
          <a:endParaRPr lang="en-US"/>
        </a:p>
      </dgm:t>
    </dgm:pt>
    <dgm:pt modelId="{A186195E-DCA4-5B42-B3AB-35A0656864D7}" type="sibTrans" cxnId="{01ECD551-C93F-F144-910D-7BD11E3DA685}">
      <dgm:prSet/>
      <dgm:spPr/>
      <dgm:t>
        <a:bodyPr/>
        <a:lstStyle/>
        <a:p>
          <a:endParaRPr lang="en-US"/>
        </a:p>
      </dgm:t>
    </dgm:pt>
    <dgm:pt modelId="{C6A65D0F-6B42-FE4D-BEC3-07C2F037C6B0}" type="pres">
      <dgm:prSet presAssocID="{73B7CA69-995B-E44A-93BC-F38A41B8E071}" presName="linearFlow" presStyleCnt="0">
        <dgm:presLayoutVars>
          <dgm:resizeHandles val="exact"/>
        </dgm:presLayoutVars>
      </dgm:prSet>
      <dgm:spPr/>
    </dgm:pt>
    <dgm:pt modelId="{E25F4C3D-C201-0246-8103-86A1D50C742D}" type="pres">
      <dgm:prSet presAssocID="{3AA08B85-6C0F-7346-B217-0CCF0AF9F74B}" presName="node" presStyleLbl="node1" presStyleIdx="0" presStyleCnt="5">
        <dgm:presLayoutVars>
          <dgm:bulletEnabled val="1"/>
        </dgm:presLayoutVars>
      </dgm:prSet>
      <dgm:spPr/>
    </dgm:pt>
    <dgm:pt modelId="{49C3E232-4D9D-EB43-A1DA-333544192A73}" type="pres">
      <dgm:prSet presAssocID="{DF30F1C2-76E8-1840-B27F-893240B67D38}" presName="sibTrans" presStyleLbl="sibTrans2D1" presStyleIdx="0" presStyleCnt="4"/>
      <dgm:spPr/>
    </dgm:pt>
    <dgm:pt modelId="{6466C52B-2F74-F543-87AD-3967762FD113}" type="pres">
      <dgm:prSet presAssocID="{DF30F1C2-76E8-1840-B27F-893240B67D38}" presName="connectorText" presStyleLbl="sibTrans2D1" presStyleIdx="0" presStyleCnt="4"/>
      <dgm:spPr/>
    </dgm:pt>
    <dgm:pt modelId="{CB813A2B-7EDA-B243-8E7C-075EE7800709}" type="pres">
      <dgm:prSet presAssocID="{6FFCA9DB-61CA-1A4B-8F09-7ADE2098DF20}" presName="node" presStyleLbl="node1" presStyleIdx="1" presStyleCnt="5">
        <dgm:presLayoutVars>
          <dgm:bulletEnabled val="1"/>
        </dgm:presLayoutVars>
      </dgm:prSet>
      <dgm:spPr/>
    </dgm:pt>
    <dgm:pt modelId="{8E2824A6-DD1D-F841-8F91-A0A7C81EFFBC}" type="pres">
      <dgm:prSet presAssocID="{28BE99A2-D163-ED4E-AE99-BF53C940B4E4}" presName="sibTrans" presStyleLbl="sibTrans2D1" presStyleIdx="1" presStyleCnt="4"/>
      <dgm:spPr/>
    </dgm:pt>
    <dgm:pt modelId="{AF5939E8-669E-D849-91BB-5D01EBC10FD7}" type="pres">
      <dgm:prSet presAssocID="{28BE99A2-D163-ED4E-AE99-BF53C940B4E4}" presName="connectorText" presStyleLbl="sibTrans2D1" presStyleIdx="1" presStyleCnt="4"/>
      <dgm:spPr/>
    </dgm:pt>
    <dgm:pt modelId="{AF269319-D28E-7742-A7C4-0E648B38E527}" type="pres">
      <dgm:prSet presAssocID="{C066407E-BD70-B94B-9BE7-2DEE0F10F7AB}" presName="node" presStyleLbl="node1" presStyleIdx="2" presStyleCnt="5">
        <dgm:presLayoutVars>
          <dgm:bulletEnabled val="1"/>
        </dgm:presLayoutVars>
      </dgm:prSet>
      <dgm:spPr/>
    </dgm:pt>
    <dgm:pt modelId="{4FD32431-2AE5-564C-9383-BFE474F99DC3}" type="pres">
      <dgm:prSet presAssocID="{B7DCB982-1CED-EC48-854E-732AA20FC4F0}" presName="sibTrans" presStyleLbl="sibTrans2D1" presStyleIdx="2" presStyleCnt="4"/>
      <dgm:spPr/>
    </dgm:pt>
    <dgm:pt modelId="{86105748-68BC-0142-8ADC-33BA46B3AB9A}" type="pres">
      <dgm:prSet presAssocID="{B7DCB982-1CED-EC48-854E-732AA20FC4F0}" presName="connectorText" presStyleLbl="sibTrans2D1" presStyleIdx="2" presStyleCnt="4"/>
      <dgm:spPr/>
    </dgm:pt>
    <dgm:pt modelId="{16CE824D-49F7-354B-BB3B-48BB2F14FF26}" type="pres">
      <dgm:prSet presAssocID="{6F63C096-A6D4-E843-B601-E3CFB1C21730}" presName="node" presStyleLbl="node1" presStyleIdx="3" presStyleCnt="5">
        <dgm:presLayoutVars>
          <dgm:bulletEnabled val="1"/>
        </dgm:presLayoutVars>
      </dgm:prSet>
      <dgm:spPr/>
    </dgm:pt>
    <dgm:pt modelId="{C0B0B27D-BE0C-1846-BF69-9373F901FDF3}" type="pres">
      <dgm:prSet presAssocID="{06C81DB9-2813-ED47-BEBB-9F294738F2A4}" presName="sibTrans" presStyleLbl="sibTrans2D1" presStyleIdx="3" presStyleCnt="4"/>
      <dgm:spPr/>
    </dgm:pt>
    <dgm:pt modelId="{C8AEE4CF-541F-7149-9EBB-CFFA8E866966}" type="pres">
      <dgm:prSet presAssocID="{06C81DB9-2813-ED47-BEBB-9F294738F2A4}" presName="connectorText" presStyleLbl="sibTrans2D1" presStyleIdx="3" presStyleCnt="4"/>
      <dgm:spPr/>
    </dgm:pt>
    <dgm:pt modelId="{D088A841-0552-574C-8921-2FCD5D498E1F}" type="pres">
      <dgm:prSet presAssocID="{18E74FE6-5740-E645-979C-0AFE58098F29}" presName="node" presStyleLbl="node1" presStyleIdx="4" presStyleCnt="5">
        <dgm:presLayoutVars>
          <dgm:bulletEnabled val="1"/>
        </dgm:presLayoutVars>
      </dgm:prSet>
      <dgm:spPr/>
    </dgm:pt>
  </dgm:ptLst>
  <dgm:cxnLst>
    <dgm:cxn modelId="{98CABB01-8B24-3D48-99CD-9CCF39599812}" type="presOf" srcId="{06C81DB9-2813-ED47-BEBB-9F294738F2A4}" destId="{C8AEE4CF-541F-7149-9EBB-CFFA8E866966}" srcOrd="1" destOrd="0" presId="urn:microsoft.com/office/officeart/2005/8/layout/process2"/>
    <dgm:cxn modelId="{0441BA06-23F3-0A4E-9A9C-A73F62036BEA}" type="presOf" srcId="{B7DCB982-1CED-EC48-854E-732AA20FC4F0}" destId="{86105748-68BC-0142-8ADC-33BA46B3AB9A}" srcOrd="1" destOrd="0" presId="urn:microsoft.com/office/officeart/2005/8/layout/process2"/>
    <dgm:cxn modelId="{40FB2D18-BE4A-7540-BEE7-EF4C4897E25D}" srcId="{73B7CA69-995B-E44A-93BC-F38A41B8E071}" destId="{3AA08B85-6C0F-7346-B217-0CCF0AF9F74B}" srcOrd="0" destOrd="0" parTransId="{E9099A62-602B-F948-8386-D551F0BA6991}" sibTransId="{DF30F1C2-76E8-1840-B27F-893240B67D38}"/>
    <dgm:cxn modelId="{01ECD551-C93F-F144-910D-7BD11E3DA685}" srcId="{73B7CA69-995B-E44A-93BC-F38A41B8E071}" destId="{18E74FE6-5740-E645-979C-0AFE58098F29}" srcOrd="4" destOrd="0" parTransId="{82D67088-EA29-854D-AF31-C02B6CA31CB1}" sibTransId="{A186195E-DCA4-5B42-B3AB-35A0656864D7}"/>
    <dgm:cxn modelId="{6C6F4D58-6F48-EC41-AF9F-D58155513088}" srcId="{73B7CA69-995B-E44A-93BC-F38A41B8E071}" destId="{6F63C096-A6D4-E843-B601-E3CFB1C21730}" srcOrd="3" destOrd="0" parTransId="{E4B7C607-31D7-DF4C-8CD5-F988B8654BE1}" sibTransId="{06C81DB9-2813-ED47-BEBB-9F294738F2A4}"/>
    <dgm:cxn modelId="{0105ED59-657B-344A-8830-D4B415CC00AB}" type="presOf" srcId="{DF30F1C2-76E8-1840-B27F-893240B67D38}" destId="{49C3E232-4D9D-EB43-A1DA-333544192A73}" srcOrd="0" destOrd="0" presId="urn:microsoft.com/office/officeart/2005/8/layout/process2"/>
    <dgm:cxn modelId="{F1A0EF6E-C986-8A4C-BD98-D6EFB168F124}" type="presOf" srcId="{C066407E-BD70-B94B-9BE7-2DEE0F10F7AB}" destId="{AF269319-D28E-7742-A7C4-0E648B38E527}" srcOrd="0" destOrd="0" presId="urn:microsoft.com/office/officeart/2005/8/layout/process2"/>
    <dgm:cxn modelId="{EB9B2472-322C-0149-9334-5BAF85BAC99B}" type="presOf" srcId="{28BE99A2-D163-ED4E-AE99-BF53C940B4E4}" destId="{AF5939E8-669E-D849-91BB-5D01EBC10FD7}" srcOrd="1" destOrd="0" presId="urn:microsoft.com/office/officeart/2005/8/layout/process2"/>
    <dgm:cxn modelId="{03B4967A-8C30-274A-AE04-9A7EEA75735C}" type="presOf" srcId="{DF30F1C2-76E8-1840-B27F-893240B67D38}" destId="{6466C52B-2F74-F543-87AD-3967762FD113}" srcOrd="1" destOrd="0" presId="urn:microsoft.com/office/officeart/2005/8/layout/process2"/>
    <dgm:cxn modelId="{6E4B797D-FDEE-FC4F-B3EF-1212C522CA5E}" type="presOf" srcId="{18E74FE6-5740-E645-979C-0AFE58098F29}" destId="{D088A841-0552-574C-8921-2FCD5D498E1F}" srcOrd="0" destOrd="0" presId="urn:microsoft.com/office/officeart/2005/8/layout/process2"/>
    <dgm:cxn modelId="{838F347E-6734-3944-93A4-DC48300AF05B}" type="presOf" srcId="{28BE99A2-D163-ED4E-AE99-BF53C940B4E4}" destId="{8E2824A6-DD1D-F841-8F91-A0A7C81EFFBC}" srcOrd="0" destOrd="0" presId="urn:microsoft.com/office/officeart/2005/8/layout/process2"/>
    <dgm:cxn modelId="{981E4192-6372-AE40-A74C-0FE5CBD668BC}" type="presOf" srcId="{B7DCB982-1CED-EC48-854E-732AA20FC4F0}" destId="{4FD32431-2AE5-564C-9383-BFE474F99DC3}" srcOrd="0" destOrd="0" presId="urn:microsoft.com/office/officeart/2005/8/layout/process2"/>
    <dgm:cxn modelId="{66E19C95-C742-3F45-BBCE-BB624D9CCAC6}" srcId="{73B7CA69-995B-E44A-93BC-F38A41B8E071}" destId="{C066407E-BD70-B94B-9BE7-2DEE0F10F7AB}" srcOrd="2" destOrd="0" parTransId="{DBD868D5-BA24-BF4A-AB18-A90DA3B67515}" sibTransId="{B7DCB982-1CED-EC48-854E-732AA20FC4F0}"/>
    <dgm:cxn modelId="{642D70A9-9810-F447-B2DF-6CB2CC142F9A}" type="presOf" srcId="{06C81DB9-2813-ED47-BEBB-9F294738F2A4}" destId="{C0B0B27D-BE0C-1846-BF69-9373F901FDF3}" srcOrd="0" destOrd="0" presId="urn:microsoft.com/office/officeart/2005/8/layout/process2"/>
    <dgm:cxn modelId="{A31DCFD5-A5E9-A44A-B7C7-64DD7241D586}" type="presOf" srcId="{73B7CA69-995B-E44A-93BC-F38A41B8E071}" destId="{C6A65D0F-6B42-FE4D-BEC3-07C2F037C6B0}" srcOrd="0" destOrd="0" presId="urn:microsoft.com/office/officeart/2005/8/layout/process2"/>
    <dgm:cxn modelId="{87A772D7-084C-7E45-A2FD-62E8DD0A83FA}" type="presOf" srcId="{6FFCA9DB-61CA-1A4B-8F09-7ADE2098DF20}" destId="{CB813A2B-7EDA-B243-8E7C-075EE7800709}" srcOrd="0" destOrd="0" presId="urn:microsoft.com/office/officeart/2005/8/layout/process2"/>
    <dgm:cxn modelId="{3CF479E1-C6A6-C046-8317-FC23314231DF}" srcId="{73B7CA69-995B-E44A-93BC-F38A41B8E071}" destId="{6FFCA9DB-61CA-1A4B-8F09-7ADE2098DF20}" srcOrd="1" destOrd="0" parTransId="{DB2502E8-B85C-5A41-987D-18A4B90B7626}" sibTransId="{28BE99A2-D163-ED4E-AE99-BF53C940B4E4}"/>
    <dgm:cxn modelId="{FCCE4AEA-A902-AE4C-9F08-0C4E4BCF9DC0}" type="presOf" srcId="{3AA08B85-6C0F-7346-B217-0CCF0AF9F74B}" destId="{E25F4C3D-C201-0246-8103-86A1D50C742D}" srcOrd="0" destOrd="0" presId="urn:microsoft.com/office/officeart/2005/8/layout/process2"/>
    <dgm:cxn modelId="{BB7ABDF1-D5F6-ED42-A449-15C0596A1CCE}" type="presOf" srcId="{6F63C096-A6D4-E843-B601-E3CFB1C21730}" destId="{16CE824D-49F7-354B-BB3B-48BB2F14FF26}" srcOrd="0" destOrd="0" presId="urn:microsoft.com/office/officeart/2005/8/layout/process2"/>
    <dgm:cxn modelId="{CCB76F07-F292-E94F-BAA1-46A2EED6DB2E}" type="presParOf" srcId="{C6A65D0F-6B42-FE4D-BEC3-07C2F037C6B0}" destId="{E25F4C3D-C201-0246-8103-86A1D50C742D}" srcOrd="0" destOrd="0" presId="urn:microsoft.com/office/officeart/2005/8/layout/process2"/>
    <dgm:cxn modelId="{15179998-F2C1-7648-88DC-C564EEC07DB3}" type="presParOf" srcId="{C6A65D0F-6B42-FE4D-BEC3-07C2F037C6B0}" destId="{49C3E232-4D9D-EB43-A1DA-333544192A73}" srcOrd="1" destOrd="0" presId="urn:microsoft.com/office/officeart/2005/8/layout/process2"/>
    <dgm:cxn modelId="{8783BE03-0D12-5F4F-99E7-8C10822307EF}" type="presParOf" srcId="{49C3E232-4D9D-EB43-A1DA-333544192A73}" destId="{6466C52B-2F74-F543-87AD-3967762FD113}" srcOrd="0" destOrd="0" presId="urn:microsoft.com/office/officeart/2005/8/layout/process2"/>
    <dgm:cxn modelId="{AF2B4063-CA15-2846-A1A0-D98C9210796B}" type="presParOf" srcId="{C6A65D0F-6B42-FE4D-BEC3-07C2F037C6B0}" destId="{CB813A2B-7EDA-B243-8E7C-075EE7800709}" srcOrd="2" destOrd="0" presId="urn:microsoft.com/office/officeart/2005/8/layout/process2"/>
    <dgm:cxn modelId="{64CF29B0-78F0-864C-8A1B-45098155A15D}" type="presParOf" srcId="{C6A65D0F-6B42-FE4D-BEC3-07C2F037C6B0}" destId="{8E2824A6-DD1D-F841-8F91-A0A7C81EFFBC}" srcOrd="3" destOrd="0" presId="urn:microsoft.com/office/officeart/2005/8/layout/process2"/>
    <dgm:cxn modelId="{44B53193-7A30-B34A-AC08-2DD8B5421F74}" type="presParOf" srcId="{8E2824A6-DD1D-F841-8F91-A0A7C81EFFBC}" destId="{AF5939E8-669E-D849-91BB-5D01EBC10FD7}" srcOrd="0" destOrd="0" presId="urn:microsoft.com/office/officeart/2005/8/layout/process2"/>
    <dgm:cxn modelId="{9D24A914-B416-134C-BA3C-54B7EDC91E66}" type="presParOf" srcId="{C6A65D0F-6B42-FE4D-BEC3-07C2F037C6B0}" destId="{AF269319-D28E-7742-A7C4-0E648B38E527}" srcOrd="4" destOrd="0" presId="urn:microsoft.com/office/officeart/2005/8/layout/process2"/>
    <dgm:cxn modelId="{58C41D28-CBF0-0B45-8490-1D6388AE1FF9}" type="presParOf" srcId="{C6A65D0F-6B42-FE4D-BEC3-07C2F037C6B0}" destId="{4FD32431-2AE5-564C-9383-BFE474F99DC3}" srcOrd="5" destOrd="0" presId="urn:microsoft.com/office/officeart/2005/8/layout/process2"/>
    <dgm:cxn modelId="{85E32856-DA3C-1541-A1D1-8795FC38B3B3}" type="presParOf" srcId="{4FD32431-2AE5-564C-9383-BFE474F99DC3}" destId="{86105748-68BC-0142-8ADC-33BA46B3AB9A}" srcOrd="0" destOrd="0" presId="urn:microsoft.com/office/officeart/2005/8/layout/process2"/>
    <dgm:cxn modelId="{1064BD4F-9CD3-C140-A1E3-92DB7B95B44F}" type="presParOf" srcId="{C6A65D0F-6B42-FE4D-BEC3-07C2F037C6B0}" destId="{16CE824D-49F7-354B-BB3B-48BB2F14FF26}" srcOrd="6" destOrd="0" presId="urn:microsoft.com/office/officeart/2005/8/layout/process2"/>
    <dgm:cxn modelId="{7BF01633-BF5D-304E-A029-28521814FB1F}" type="presParOf" srcId="{C6A65D0F-6B42-FE4D-BEC3-07C2F037C6B0}" destId="{C0B0B27D-BE0C-1846-BF69-9373F901FDF3}" srcOrd="7" destOrd="0" presId="urn:microsoft.com/office/officeart/2005/8/layout/process2"/>
    <dgm:cxn modelId="{1128F66B-29B5-744E-9AF5-9728BD5B48EB}" type="presParOf" srcId="{C0B0B27D-BE0C-1846-BF69-9373F901FDF3}" destId="{C8AEE4CF-541F-7149-9EBB-CFFA8E866966}" srcOrd="0" destOrd="0" presId="urn:microsoft.com/office/officeart/2005/8/layout/process2"/>
    <dgm:cxn modelId="{6C828DAA-3C92-AD4F-873E-3F5FB01AA368}" type="presParOf" srcId="{C6A65D0F-6B42-FE4D-BEC3-07C2F037C6B0}" destId="{D088A841-0552-574C-8921-2FCD5D498E1F}" srcOrd="8"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F7431A-0CF0-CA42-84CD-371D550F7E1C}" type="doc">
      <dgm:prSet loTypeId="urn:microsoft.com/office/officeart/2008/layout/VerticalCurvedList" loCatId="matrix" qsTypeId="urn:microsoft.com/office/officeart/2005/8/quickstyle/simple1" qsCatId="simple" csTypeId="urn:microsoft.com/office/officeart/2005/8/colors/accent1_2" csCatId="accent1" phldr="1"/>
      <dgm:spPr/>
      <dgm:t>
        <a:bodyPr/>
        <a:lstStyle/>
        <a:p>
          <a:endParaRPr lang="en-US"/>
        </a:p>
      </dgm:t>
    </dgm:pt>
    <dgm:pt modelId="{D89232BA-903A-9B4A-8FFF-1D8B04273F2C}">
      <dgm:prSet/>
      <dgm:spPr>
        <a:solidFill>
          <a:schemeClr val="accent5">
            <a:lumMod val="75000"/>
          </a:schemeClr>
        </a:solidFill>
      </dgm:spPr>
      <dgm:t>
        <a:bodyPr/>
        <a:lstStyle/>
        <a:p>
          <a:r>
            <a:rPr lang="en-US"/>
            <a:t>61% - Often late for work</a:t>
          </a:r>
        </a:p>
      </dgm:t>
    </dgm:pt>
    <dgm:pt modelId="{EE4B4599-372F-024A-BABC-B244720BFC47}" type="parTrans" cxnId="{EE4F8858-D380-7B41-9BA4-EA56009861EA}">
      <dgm:prSet/>
      <dgm:spPr/>
      <dgm:t>
        <a:bodyPr/>
        <a:lstStyle/>
        <a:p>
          <a:endParaRPr lang="en-US"/>
        </a:p>
      </dgm:t>
    </dgm:pt>
    <dgm:pt modelId="{43FB627B-4253-A84A-BCFD-C3BAD4954721}" type="sibTrans" cxnId="{EE4F8858-D380-7B41-9BA4-EA56009861EA}">
      <dgm:prSet/>
      <dgm:spPr/>
      <dgm:t>
        <a:bodyPr/>
        <a:lstStyle/>
        <a:p>
          <a:endParaRPr lang="en-US"/>
        </a:p>
      </dgm:t>
    </dgm:pt>
    <dgm:pt modelId="{2A500422-D14C-E344-A760-9832E3262AC9}">
      <dgm:prSet/>
      <dgm:spPr>
        <a:solidFill>
          <a:schemeClr val="accent5">
            <a:lumMod val="75000"/>
          </a:schemeClr>
        </a:solidFill>
      </dgm:spPr>
      <dgm:t>
        <a:bodyPr/>
        <a:lstStyle/>
        <a:p>
          <a:r>
            <a:rPr lang="en-US"/>
            <a:t>59% - miss deadlines</a:t>
          </a:r>
        </a:p>
      </dgm:t>
    </dgm:pt>
    <dgm:pt modelId="{0869236D-9B4F-C442-9A58-AD648014692D}" type="parTrans" cxnId="{B6C66D93-2335-CB42-A26D-2073426DF516}">
      <dgm:prSet/>
      <dgm:spPr/>
      <dgm:t>
        <a:bodyPr/>
        <a:lstStyle/>
        <a:p>
          <a:endParaRPr lang="en-US"/>
        </a:p>
      </dgm:t>
    </dgm:pt>
    <dgm:pt modelId="{D7A7278E-5F3B-804A-A926-2EE168EFB866}" type="sibTrans" cxnId="{B6C66D93-2335-CB42-A26D-2073426DF516}">
      <dgm:prSet/>
      <dgm:spPr/>
      <dgm:t>
        <a:bodyPr/>
        <a:lstStyle/>
        <a:p>
          <a:endParaRPr lang="en-US"/>
        </a:p>
      </dgm:t>
    </dgm:pt>
    <dgm:pt modelId="{EBBBBE8A-20A8-F449-B850-8404F385A341}">
      <dgm:prSet/>
      <dgm:spPr>
        <a:solidFill>
          <a:schemeClr val="accent5">
            <a:lumMod val="75000"/>
          </a:schemeClr>
        </a:solidFill>
      </dgm:spPr>
      <dgm:t>
        <a:bodyPr/>
        <a:lstStyle/>
        <a:p>
          <a:r>
            <a:rPr lang="en-US"/>
            <a:t>57% - unprofessional dress</a:t>
          </a:r>
        </a:p>
      </dgm:t>
    </dgm:pt>
    <dgm:pt modelId="{B77D2D14-00E0-A24B-885E-996E0B8450C4}" type="parTrans" cxnId="{682D9F73-EDC3-6247-9C66-6BE8DEC88571}">
      <dgm:prSet/>
      <dgm:spPr/>
      <dgm:t>
        <a:bodyPr/>
        <a:lstStyle/>
        <a:p>
          <a:endParaRPr lang="en-US"/>
        </a:p>
      </dgm:t>
    </dgm:pt>
    <dgm:pt modelId="{CC3CB8C1-E565-7145-9B87-F71EC696CFF7}" type="sibTrans" cxnId="{682D9F73-EDC3-6247-9C66-6BE8DEC88571}">
      <dgm:prSet/>
      <dgm:spPr/>
      <dgm:t>
        <a:bodyPr/>
        <a:lstStyle/>
        <a:p>
          <a:endParaRPr lang="en-US"/>
        </a:p>
      </dgm:t>
    </dgm:pt>
    <dgm:pt modelId="{34ACA011-0534-A543-85BF-098BE66CFB52}">
      <dgm:prSet/>
      <dgm:spPr>
        <a:solidFill>
          <a:schemeClr val="accent5">
            <a:lumMod val="75000"/>
          </a:schemeClr>
        </a:solidFill>
      </dgm:spPr>
      <dgm:t>
        <a:bodyPr/>
        <a:lstStyle/>
        <a:p>
          <a:r>
            <a:rPr lang="en-US"/>
            <a:t>53% - poor quality work </a:t>
          </a:r>
        </a:p>
      </dgm:t>
    </dgm:pt>
    <dgm:pt modelId="{D0A002CE-83ED-5044-B9A1-6A438A828A85}" type="parTrans" cxnId="{B3349209-EA4E-F84F-BF84-733DCB9F7F9E}">
      <dgm:prSet/>
      <dgm:spPr/>
      <dgm:t>
        <a:bodyPr/>
        <a:lstStyle/>
        <a:p>
          <a:endParaRPr lang="en-US"/>
        </a:p>
      </dgm:t>
    </dgm:pt>
    <dgm:pt modelId="{B1ADD0DD-25A9-984C-8712-7EDAA2B75BDB}" type="sibTrans" cxnId="{B3349209-EA4E-F84F-BF84-733DCB9F7F9E}">
      <dgm:prSet/>
      <dgm:spPr/>
      <dgm:t>
        <a:bodyPr/>
        <a:lstStyle/>
        <a:p>
          <a:endParaRPr lang="en-US"/>
        </a:p>
      </dgm:t>
    </dgm:pt>
    <dgm:pt modelId="{6FF22EAE-4979-2F41-A9BF-2A68C191AAD1}">
      <dgm:prSet/>
      <dgm:spPr>
        <a:solidFill>
          <a:schemeClr val="accent5">
            <a:lumMod val="75000"/>
          </a:schemeClr>
        </a:solidFill>
      </dgm:spPr>
      <dgm:t>
        <a:bodyPr/>
        <a:lstStyle/>
        <a:p>
          <a:r>
            <a:rPr lang="en-US"/>
            <a:t>63% - view as entitled </a:t>
          </a:r>
        </a:p>
      </dgm:t>
    </dgm:pt>
    <dgm:pt modelId="{310866DD-C9C5-2849-9CE3-831AE77F5314}" type="parTrans" cxnId="{38915796-1728-1D4A-83F0-9BA163E33353}">
      <dgm:prSet/>
      <dgm:spPr/>
      <dgm:t>
        <a:bodyPr/>
        <a:lstStyle/>
        <a:p>
          <a:endParaRPr lang="en-US"/>
        </a:p>
      </dgm:t>
    </dgm:pt>
    <dgm:pt modelId="{CA76A9FE-21FF-BF42-9466-D2A8109EBCF6}" type="sibTrans" cxnId="{38915796-1728-1D4A-83F0-9BA163E33353}">
      <dgm:prSet/>
      <dgm:spPr/>
      <dgm:t>
        <a:bodyPr/>
        <a:lstStyle/>
        <a:p>
          <a:endParaRPr lang="en-US"/>
        </a:p>
      </dgm:t>
    </dgm:pt>
    <dgm:pt modelId="{F860BD65-500A-9141-9A3B-8F0D98FDE5D9}">
      <dgm:prSet/>
      <dgm:spPr>
        <a:solidFill>
          <a:schemeClr val="accent5">
            <a:lumMod val="75000"/>
          </a:schemeClr>
        </a:solidFill>
      </dgm:spPr>
      <dgm:t>
        <a:bodyPr/>
        <a:lstStyle/>
        <a:p>
          <a:r>
            <a:rPr lang="en-US"/>
            <a:t>58% - too easily offended</a:t>
          </a:r>
        </a:p>
      </dgm:t>
    </dgm:pt>
    <dgm:pt modelId="{52794379-64CD-0747-8E3B-D31EEAA3D017}" type="parTrans" cxnId="{075FCC7A-189F-C249-ACAF-B99D0384E689}">
      <dgm:prSet/>
      <dgm:spPr/>
      <dgm:t>
        <a:bodyPr/>
        <a:lstStyle/>
        <a:p>
          <a:endParaRPr lang="en-US"/>
        </a:p>
      </dgm:t>
    </dgm:pt>
    <dgm:pt modelId="{62C7EF7C-773C-A84B-A91F-76FB1BA85529}" type="sibTrans" cxnId="{075FCC7A-189F-C249-ACAF-B99D0384E689}">
      <dgm:prSet/>
      <dgm:spPr/>
      <dgm:t>
        <a:bodyPr/>
        <a:lstStyle/>
        <a:p>
          <a:endParaRPr lang="en-US"/>
        </a:p>
      </dgm:t>
    </dgm:pt>
    <dgm:pt modelId="{3415E818-ED70-B140-9632-75F193FE39F2}">
      <dgm:prSet/>
      <dgm:spPr>
        <a:solidFill>
          <a:schemeClr val="accent5">
            <a:lumMod val="75000"/>
          </a:schemeClr>
        </a:solidFill>
      </dgm:spPr>
      <dgm:t>
        <a:bodyPr/>
        <a:lstStyle/>
        <a:p>
          <a:r>
            <a:rPr lang="en-US"/>
            <a:t>41% - poor relations co-workers</a:t>
          </a:r>
        </a:p>
      </dgm:t>
    </dgm:pt>
    <dgm:pt modelId="{A48B6A8C-655B-C144-98B5-997933ACB7AA}" type="parTrans" cxnId="{D38809FB-21CD-394C-9938-AF1FE7CAE17A}">
      <dgm:prSet/>
      <dgm:spPr/>
      <dgm:t>
        <a:bodyPr/>
        <a:lstStyle/>
        <a:p>
          <a:endParaRPr lang="en-US"/>
        </a:p>
      </dgm:t>
    </dgm:pt>
    <dgm:pt modelId="{AE876A5E-039E-CA45-896B-152C87AEB770}" type="sibTrans" cxnId="{D38809FB-21CD-394C-9938-AF1FE7CAE17A}">
      <dgm:prSet/>
      <dgm:spPr/>
      <dgm:t>
        <a:bodyPr/>
        <a:lstStyle/>
        <a:p>
          <a:endParaRPr lang="en-US"/>
        </a:p>
      </dgm:t>
    </dgm:pt>
    <dgm:pt modelId="{BD36D52B-0075-784A-B362-31B707597FC4}" type="pres">
      <dgm:prSet presAssocID="{A0F7431A-0CF0-CA42-84CD-371D550F7E1C}" presName="Name0" presStyleCnt="0">
        <dgm:presLayoutVars>
          <dgm:chMax val="7"/>
          <dgm:chPref val="7"/>
          <dgm:dir/>
        </dgm:presLayoutVars>
      </dgm:prSet>
      <dgm:spPr/>
    </dgm:pt>
    <dgm:pt modelId="{87FB83E5-CE9A-1C44-B4CB-01555646EEBE}" type="pres">
      <dgm:prSet presAssocID="{A0F7431A-0CF0-CA42-84CD-371D550F7E1C}" presName="Name1" presStyleCnt="0"/>
      <dgm:spPr/>
    </dgm:pt>
    <dgm:pt modelId="{D6DDCE94-D66B-D445-A14F-8BED43CEFAF2}" type="pres">
      <dgm:prSet presAssocID="{A0F7431A-0CF0-CA42-84CD-371D550F7E1C}" presName="cycle" presStyleCnt="0"/>
      <dgm:spPr/>
    </dgm:pt>
    <dgm:pt modelId="{049AE1BE-3655-EF4F-9F13-B13F01FF3AB4}" type="pres">
      <dgm:prSet presAssocID="{A0F7431A-0CF0-CA42-84CD-371D550F7E1C}" presName="srcNode" presStyleLbl="node1" presStyleIdx="0" presStyleCnt="7"/>
      <dgm:spPr/>
    </dgm:pt>
    <dgm:pt modelId="{BDB895AE-9593-FD42-882F-29CE12A62756}" type="pres">
      <dgm:prSet presAssocID="{A0F7431A-0CF0-CA42-84CD-371D550F7E1C}" presName="conn" presStyleLbl="parChTrans1D2" presStyleIdx="0" presStyleCnt="1"/>
      <dgm:spPr/>
    </dgm:pt>
    <dgm:pt modelId="{A3E70529-F6BB-7240-BC41-049BBBF80F31}" type="pres">
      <dgm:prSet presAssocID="{A0F7431A-0CF0-CA42-84CD-371D550F7E1C}" presName="extraNode" presStyleLbl="node1" presStyleIdx="0" presStyleCnt="7"/>
      <dgm:spPr/>
    </dgm:pt>
    <dgm:pt modelId="{F7685CAC-FA23-FD47-8F50-B04101395ED3}" type="pres">
      <dgm:prSet presAssocID="{A0F7431A-0CF0-CA42-84CD-371D550F7E1C}" presName="dstNode" presStyleLbl="node1" presStyleIdx="0" presStyleCnt="7"/>
      <dgm:spPr/>
    </dgm:pt>
    <dgm:pt modelId="{4FDF0515-0879-0F49-BA87-6C08E1149AD6}" type="pres">
      <dgm:prSet presAssocID="{D89232BA-903A-9B4A-8FFF-1D8B04273F2C}" presName="text_1" presStyleLbl="node1" presStyleIdx="0" presStyleCnt="7">
        <dgm:presLayoutVars>
          <dgm:bulletEnabled val="1"/>
        </dgm:presLayoutVars>
      </dgm:prSet>
      <dgm:spPr/>
    </dgm:pt>
    <dgm:pt modelId="{C2EA9E5B-C702-B643-8C7F-0B5B0E195F7E}" type="pres">
      <dgm:prSet presAssocID="{D89232BA-903A-9B4A-8FFF-1D8B04273F2C}" presName="accent_1" presStyleCnt="0"/>
      <dgm:spPr/>
    </dgm:pt>
    <dgm:pt modelId="{9234FFD1-BAB0-4E4B-B269-50D4E1A2563B}" type="pres">
      <dgm:prSet presAssocID="{D89232BA-903A-9B4A-8FFF-1D8B04273F2C}" presName="accentRepeatNode" presStyleLbl="solidFgAcc1" presStyleIdx="0" presStyleCnt="7"/>
      <dgm:spPr/>
    </dgm:pt>
    <dgm:pt modelId="{3260BE27-964F-4F4C-B2D8-4EA49EFD951B}" type="pres">
      <dgm:prSet presAssocID="{2A500422-D14C-E344-A760-9832E3262AC9}" presName="text_2" presStyleLbl="node1" presStyleIdx="1" presStyleCnt="7">
        <dgm:presLayoutVars>
          <dgm:bulletEnabled val="1"/>
        </dgm:presLayoutVars>
      </dgm:prSet>
      <dgm:spPr/>
    </dgm:pt>
    <dgm:pt modelId="{6E6931C8-A080-7D47-921E-2BB74EF62359}" type="pres">
      <dgm:prSet presAssocID="{2A500422-D14C-E344-A760-9832E3262AC9}" presName="accent_2" presStyleCnt="0"/>
      <dgm:spPr/>
    </dgm:pt>
    <dgm:pt modelId="{46581FE3-34F7-A64F-B0EE-2E6B9F5FA0D0}" type="pres">
      <dgm:prSet presAssocID="{2A500422-D14C-E344-A760-9832E3262AC9}" presName="accentRepeatNode" presStyleLbl="solidFgAcc1" presStyleIdx="1" presStyleCnt="7"/>
      <dgm:spPr/>
    </dgm:pt>
    <dgm:pt modelId="{2E69342E-BF4B-3C4E-849B-01036E36B5F9}" type="pres">
      <dgm:prSet presAssocID="{EBBBBE8A-20A8-F449-B850-8404F385A341}" presName="text_3" presStyleLbl="node1" presStyleIdx="2" presStyleCnt="7">
        <dgm:presLayoutVars>
          <dgm:bulletEnabled val="1"/>
        </dgm:presLayoutVars>
      </dgm:prSet>
      <dgm:spPr/>
    </dgm:pt>
    <dgm:pt modelId="{A70157A0-9860-0042-BA65-B3D649993BF3}" type="pres">
      <dgm:prSet presAssocID="{EBBBBE8A-20A8-F449-B850-8404F385A341}" presName="accent_3" presStyleCnt="0"/>
      <dgm:spPr/>
    </dgm:pt>
    <dgm:pt modelId="{AC929AD0-5F4E-C54A-97BD-5349008AD668}" type="pres">
      <dgm:prSet presAssocID="{EBBBBE8A-20A8-F449-B850-8404F385A341}" presName="accentRepeatNode" presStyleLbl="solidFgAcc1" presStyleIdx="2" presStyleCnt="7"/>
      <dgm:spPr/>
    </dgm:pt>
    <dgm:pt modelId="{C23CE834-1C5D-3E48-81A3-81D6DCE925B9}" type="pres">
      <dgm:prSet presAssocID="{34ACA011-0534-A543-85BF-098BE66CFB52}" presName="text_4" presStyleLbl="node1" presStyleIdx="3" presStyleCnt="7">
        <dgm:presLayoutVars>
          <dgm:bulletEnabled val="1"/>
        </dgm:presLayoutVars>
      </dgm:prSet>
      <dgm:spPr/>
    </dgm:pt>
    <dgm:pt modelId="{F8795048-C576-574B-99DB-D4E48E74EB17}" type="pres">
      <dgm:prSet presAssocID="{34ACA011-0534-A543-85BF-098BE66CFB52}" presName="accent_4" presStyleCnt="0"/>
      <dgm:spPr/>
    </dgm:pt>
    <dgm:pt modelId="{B3197B37-583D-B440-88F5-C94B7AAC7832}" type="pres">
      <dgm:prSet presAssocID="{34ACA011-0534-A543-85BF-098BE66CFB52}" presName="accentRepeatNode" presStyleLbl="solidFgAcc1" presStyleIdx="3" presStyleCnt="7"/>
      <dgm:spPr/>
    </dgm:pt>
    <dgm:pt modelId="{3C2FD3C1-3F0B-CC46-9B53-92007342FEEF}" type="pres">
      <dgm:prSet presAssocID="{6FF22EAE-4979-2F41-A9BF-2A68C191AAD1}" presName="text_5" presStyleLbl="node1" presStyleIdx="4" presStyleCnt="7">
        <dgm:presLayoutVars>
          <dgm:bulletEnabled val="1"/>
        </dgm:presLayoutVars>
      </dgm:prSet>
      <dgm:spPr/>
    </dgm:pt>
    <dgm:pt modelId="{5DE53FEF-3331-7840-90BA-830B6DDA0A78}" type="pres">
      <dgm:prSet presAssocID="{6FF22EAE-4979-2F41-A9BF-2A68C191AAD1}" presName="accent_5" presStyleCnt="0"/>
      <dgm:spPr/>
    </dgm:pt>
    <dgm:pt modelId="{6BCD5CE0-D0E8-9F4A-8D82-BA703C7D3A25}" type="pres">
      <dgm:prSet presAssocID="{6FF22EAE-4979-2F41-A9BF-2A68C191AAD1}" presName="accentRepeatNode" presStyleLbl="solidFgAcc1" presStyleIdx="4" presStyleCnt="7"/>
      <dgm:spPr/>
    </dgm:pt>
    <dgm:pt modelId="{EE9C8169-957B-7540-99C9-FBDF0A4C626E}" type="pres">
      <dgm:prSet presAssocID="{F860BD65-500A-9141-9A3B-8F0D98FDE5D9}" presName="text_6" presStyleLbl="node1" presStyleIdx="5" presStyleCnt="7">
        <dgm:presLayoutVars>
          <dgm:bulletEnabled val="1"/>
        </dgm:presLayoutVars>
      </dgm:prSet>
      <dgm:spPr/>
    </dgm:pt>
    <dgm:pt modelId="{B6C1F87E-32A8-7148-B35F-403036FAAB5E}" type="pres">
      <dgm:prSet presAssocID="{F860BD65-500A-9141-9A3B-8F0D98FDE5D9}" presName="accent_6" presStyleCnt="0"/>
      <dgm:spPr/>
    </dgm:pt>
    <dgm:pt modelId="{61B2D380-D936-6E4C-98B1-6728B40689B6}" type="pres">
      <dgm:prSet presAssocID="{F860BD65-500A-9141-9A3B-8F0D98FDE5D9}" presName="accentRepeatNode" presStyleLbl="solidFgAcc1" presStyleIdx="5" presStyleCnt="7"/>
      <dgm:spPr/>
    </dgm:pt>
    <dgm:pt modelId="{74C2D784-8F63-EA4F-A6DF-D9F6E56D3307}" type="pres">
      <dgm:prSet presAssocID="{3415E818-ED70-B140-9632-75F193FE39F2}" presName="text_7" presStyleLbl="node1" presStyleIdx="6" presStyleCnt="7">
        <dgm:presLayoutVars>
          <dgm:bulletEnabled val="1"/>
        </dgm:presLayoutVars>
      </dgm:prSet>
      <dgm:spPr/>
    </dgm:pt>
    <dgm:pt modelId="{C1851B2D-4EDE-8E48-87FE-43BA4773C199}" type="pres">
      <dgm:prSet presAssocID="{3415E818-ED70-B140-9632-75F193FE39F2}" presName="accent_7" presStyleCnt="0"/>
      <dgm:spPr/>
    </dgm:pt>
    <dgm:pt modelId="{D6574C0B-517C-C148-B224-EAC925781C53}" type="pres">
      <dgm:prSet presAssocID="{3415E818-ED70-B140-9632-75F193FE39F2}" presName="accentRepeatNode" presStyleLbl="solidFgAcc1" presStyleIdx="6" presStyleCnt="7"/>
      <dgm:spPr/>
    </dgm:pt>
  </dgm:ptLst>
  <dgm:cxnLst>
    <dgm:cxn modelId="{96B41500-F195-CF4C-BD25-31CA3B7EEF90}" type="presOf" srcId="{6FF22EAE-4979-2F41-A9BF-2A68C191AAD1}" destId="{3C2FD3C1-3F0B-CC46-9B53-92007342FEEF}" srcOrd="0" destOrd="0" presId="urn:microsoft.com/office/officeart/2008/layout/VerticalCurvedList"/>
    <dgm:cxn modelId="{B3349209-EA4E-F84F-BF84-733DCB9F7F9E}" srcId="{A0F7431A-0CF0-CA42-84CD-371D550F7E1C}" destId="{34ACA011-0534-A543-85BF-098BE66CFB52}" srcOrd="3" destOrd="0" parTransId="{D0A002CE-83ED-5044-B9A1-6A438A828A85}" sibTransId="{B1ADD0DD-25A9-984C-8712-7EDAA2B75BDB}"/>
    <dgm:cxn modelId="{C96B5D16-042D-1747-8494-EC9EAAC3BF63}" type="presOf" srcId="{2A500422-D14C-E344-A760-9832E3262AC9}" destId="{3260BE27-964F-4F4C-B2D8-4EA49EFD951B}" srcOrd="0" destOrd="0" presId="urn:microsoft.com/office/officeart/2008/layout/VerticalCurvedList"/>
    <dgm:cxn modelId="{8581BC22-E27E-2347-9CFF-83D73F90EB19}" type="presOf" srcId="{EBBBBE8A-20A8-F449-B850-8404F385A341}" destId="{2E69342E-BF4B-3C4E-849B-01036E36B5F9}" srcOrd="0" destOrd="0" presId="urn:microsoft.com/office/officeart/2008/layout/VerticalCurvedList"/>
    <dgm:cxn modelId="{75CFAD38-1F39-514D-8C1F-32CB8BD3A5CD}" type="presOf" srcId="{3415E818-ED70-B140-9632-75F193FE39F2}" destId="{74C2D784-8F63-EA4F-A6DF-D9F6E56D3307}" srcOrd="0" destOrd="0" presId="urn:microsoft.com/office/officeart/2008/layout/VerticalCurvedList"/>
    <dgm:cxn modelId="{EE4F8858-D380-7B41-9BA4-EA56009861EA}" srcId="{A0F7431A-0CF0-CA42-84CD-371D550F7E1C}" destId="{D89232BA-903A-9B4A-8FFF-1D8B04273F2C}" srcOrd="0" destOrd="0" parTransId="{EE4B4599-372F-024A-BABC-B244720BFC47}" sibTransId="{43FB627B-4253-A84A-BCFD-C3BAD4954721}"/>
    <dgm:cxn modelId="{682D9F73-EDC3-6247-9C66-6BE8DEC88571}" srcId="{A0F7431A-0CF0-CA42-84CD-371D550F7E1C}" destId="{EBBBBE8A-20A8-F449-B850-8404F385A341}" srcOrd="2" destOrd="0" parTransId="{B77D2D14-00E0-A24B-885E-996E0B8450C4}" sibTransId="{CC3CB8C1-E565-7145-9B87-F71EC696CFF7}"/>
    <dgm:cxn modelId="{075FCC7A-189F-C249-ACAF-B99D0384E689}" srcId="{A0F7431A-0CF0-CA42-84CD-371D550F7E1C}" destId="{F860BD65-500A-9141-9A3B-8F0D98FDE5D9}" srcOrd="5" destOrd="0" parTransId="{52794379-64CD-0747-8E3B-D31EEAA3D017}" sibTransId="{62C7EF7C-773C-A84B-A91F-76FB1BA85529}"/>
    <dgm:cxn modelId="{7374847C-6D28-C94F-AF88-7DB452F00D2A}" type="presOf" srcId="{43FB627B-4253-A84A-BCFD-C3BAD4954721}" destId="{BDB895AE-9593-FD42-882F-29CE12A62756}" srcOrd="0" destOrd="0" presId="urn:microsoft.com/office/officeart/2008/layout/VerticalCurvedList"/>
    <dgm:cxn modelId="{EC4C9C85-90DF-F14F-AD91-26AD42C7E28C}" type="presOf" srcId="{34ACA011-0534-A543-85BF-098BE66CFB52}" destId="{C23CE834-1C5D-3E48-81A3-81D6DCE925B9}" srcOrd="0" destOrd="0" presId="urn:microsoft.com/office/officeart/2008/layout/VerticalCurvedList"/>
    <dgm:cxn modelId="{B6C66D93-2335-CB42-A26D-2073426DF516}" srcId="{A0F7431A-0CF0-CA42-84CD-371D550F7E1C}" destId="{2A500422-D14C-E344-A760-9832E3262AC9}" srcOrd="1" destOrd="0" parTransId="{0869236D-9B4F-C442-9A58-AD648014692D}" sibTransId="{D7A7278E-5F3B-804A-A926-2EE168EFB866}"/>
    <dgm:cxn modelId="{38915796-1728-1D4A-83F0-9BA163E33353}" srcId="{A0F7431A-0CF0-CA42-84CD-371D550F7E1C}" destId="{6FF22EAE-4979-2F41-A9BF-2A68C191AAD1}" srcOrd="4" destOrd="0" parTransId="{310866DD-C9C5-2849-9CE3-831AE77F5314}" sibTransId="{CA76A9FE-21FF-BF42-9466-D2A8109EBCF6}"/>
    <dgm:cxn modelId="{ECC170AB-0DD6-A341-B569-7DA6195C0083}" type="presOf" srcId="{A0F7431A-0CF0-CA42-84CD-371D550F7E1C}" destId="{BD36D52B-0075-784A-B362-31B707597FC4}" srcOrd="0" destOrd="0" presId="urn:microsoft.com/office/officeart/2008/layout/VerticalCurvedList"/>
    <dgm:cxn modelId="{780813D7-EAAE-B64E-BA38-ED35DDF07089}" type="presOf" srcId="{F860BD65-500A-9141-9A3B-8F0D98FDE5D9}" destId="{EE9C8169-957B-7540-99C9-FBDF0A4C626E}" srcOrd="0" destOrd="0" presId="urn:microsoft.com/office/officeart/2008/layout/VerticalCurvedList"/>
    <dgm:cxn modelId="{0B8616DB-F74D-2D4C-AACE-7C21A7369372}" type="presOf" srcId="{D89232BA-903A-9B4A-8FFF-1D8B04273F2C}" destId="{4FDF0515-0879-0F49-BA87-6C08E1149AD6}" srcOrd="0" destOrd="0" presId="urn:microsoft.com/office/officeart/2008/layout/VerticalCurvedList"/>
    <dgm:cxn modelId="{D38809FB-21CD-394C-9938-AF1FE7CAE17A}" srcId="{A0F7431A-0CF0-CA42-84CD-371D550F7E1C}" destId="{3415E818-ED70-B140-9632-75F193FE39F2}" srcOrd="6" destOrd="0" parTransId="{A48B6A8C-655B-C144-98B5-997933ACB7AA}" sibTransId="{AE876A5E-039E-CA45-896B-152C87AEB770}"/>
    <dgm:cxn modelId="{A5BF9463-6DB0-4B46-A497-DABAADD75989}" type="presParOf" srcId="{BD36D52B-0075-784A-B362-31B707597FC4}" destId="{87FB83E5-CE9A-1C44-B4CB-01555646EEBE}" srcOrd="0" destOrd="0" presId="urn:microsoft.com/office/officeart/2008/layout/VerticalCurvedList"/>
    <dgm:cxn modelId="{C68F3928-FD0B-AF43-84BB-92F75F9CBA81}" type="presParOf" srcId="{87FB83E5-CE9A-1C44-B4CB-01555646EEBE}" destId="{D6DDCE94-D66B-D445-A14F-8BED43CEFAF2}" srcOrd="0" destOrd="0" presId="urn:microsoft.com/office/officeart/2008/layout/VerticalCurvedList"/>
    <dgm:cxn modelId="{3BF079EA-B58D-6F4B-BF7E-731352497351}" type="presParOf" srcId="{D6DDCE94-D66B-D445-A14F-8BED43CEFAF2}" destId="{049AE1BE-3655-EF4F-9F13-B13F01FF3AB4}" srcOrd="0" destOrd="0" presId="urn:microsoft.com/office/officeart/2008/layout/VerticalCurvedList"/>
    <dgm:cxn modelId="{04AE1F72-10BE-1246-AB65-08DBEDF66FDA}" type="presParOf" srcId="{D6DDCE94-D66B-D445-A14F-8BED43CEFAF2}" destId="{BDB895AE-9593-FD42-882F-29CE12A62756}" srcOrd="1" destOrd="0" presId="urn:microsoft.com/office/officeart/2008/layout/VerticalCurvedList"/>
    <dgm:cxn modelId="{F3BD5A66-3CA7-144F-8C61-F250B4F4EEB8}" type="presParOf" srcId="{D6DDCE94-D66B-D445-A14F-8BED43CEFAF2}" destId="{A3E70529-F6BB-7240-BC41-049BBBF80F31}" srcOrd="2" destOrd="0" presId="urn:microsoft.com/office/officeart/2008/layout/VerticalCurvedList"/>
    <dgm:cxn modelId="{186ADFD4-E321-3341-BAC0-14A513E19371}" type="presParOf" srcId="{D6DDCE94-D66B-D445-A14F-8BED43CEFAF2}" destId="{F7685CAC-FA23-FD47-8F50-B04101395ED3}" srcOrd="3" destOrd="0" presId="urn:microsoft.com/office/officeart/2008/layout/VerticalCurvedList"/>
    <dgm:cxn modelId="{B96C4945-9C3A-B147-A890-05127057F2EF}" type="presParOf" srcId="{87FB83E5-CE9A-1C44-B4CB-01555646EEBE}" destId="{4FDF0515-0879-0F49-BA87-6C08E1149AD6}" srcOrd="1" destOrd="0" presId="urn:microsoft.com/office/officeart/2008/layout/VerticalCurvedList"/>
    <dgm:cxn modelId="{6BB76415-642F-3441-A73B-F147B25287D9}" type="presParOf" srcId="{87FB83E5-CE9A-1C44-B4CB-01555646EEBE}" destId="{C2EA9E5B-C702-B643-8C7F-0B5B0E195F7E}" srcOrd="2" destOrd="0" presId="urn:microsoft.com/office/officeart/2008/layout/VerticalCurvedList"/>
    <dgm:cxn modelId="{06766299-8C83-AC4A-8CAB-EE3B5F97A0FD}" type="presParOf" srcId="{C2EA9E5B-C702-B643-8C7F-0B5B0E195F7E}" destId="{9234FFD1-BAB0-4E4B-B269-50D4E1A2563B}" srcOrd="0" destOrd="0" presId="urn:microsoft.com/office/officeart/2008/layout/VerticalCurvedList"/>
    <dgm:cxn modelId="{53713611-F888-B348-BAA4-93CA90A09F85}" type="presParOf" srcId="{87FB83E5-CE9A-1C44-B4CB-01555646EEBE}" destId="{3260BE27-964F-4F4C-B2D8-4EA49EFD951B}" srcOrd="3" destOrd="0" presId="urn:microsoft.com/office/officeart/2008/layout/VerticalCurvedList"/>
    <dgm:cxn modelId="{6C06CA1B-BF91-B540-8103-1B7A5DF99421}" type="presParOf" srcId="{87FB83E5-CE9A-1C44-B4CB-01555646EEBE}" destId="{6E6931C8-A080-7D47-921E-2BB74EF62359}" srcOrd="4" destOrd="0" presId="urn:microsoft.com/office/officeart/2008/layout/VerticalCurvedList"/>
    <dgm:cxn modelId="{B1328F26-50D7-3A42-B8F2-2DC4EA863C08}" type="presParOf" srcId="{6E6931C8-A080-7D47-921E-2BB74EF62359}" destId="{46581FE3-34F7-A64F-B0EE-2E6B9F5FA0D0}" srcOrd="0" destOrd="0" presId="urn:microsoft.com/office/officeart/2008/layout/VerticalCurvedList"/>
    <dgm:cxn modelId="{DA3DE800-FD28-0E4E-92FA-E59C158F6140}" type="presParOf" srcId="{87FB83E5-CE9A-1C44-B4CB-01555646EEBE}" destId="{2E69342E-BF4B-3C4E-849B-01036E36B5F9}" srcOrd="5" destOrd="0" presId="urn:microsoft.com/office/officeart/2008/layout/VerticalCurvedList"/>
    <dgm:cxn modelId="{ADB4C626-5ABD-AD4F-A404-3EFF5A99CDB8}" type="presParOf" srcId="{87FB83E5-CE9A-1C44-B4CB-01555646EEBE}" destId="{A70157A0-9860-0042-BA65-B3D649993BF3}" srcOrd="6" destOrd="0" presId="urn:microsoft.com/office/officeart/2008/layout/VerticalCurvedList"/>
    <dgm:cxn modelId="{58459534-B603-BB4F-B4A4-7513BC595801}" type="presParOf" srcId="{A70157A0-9860-0042-BA65-B3D649993BF3}" destId="{AC929AD0-5F4E-C54A-97BD-5349008AD668}" srcOrd="0" destOrd="0" presId="urn:microsoft.com/office/officeart/2008/layout/VerticalCurvedList"/>
    <dgm:cxn modelId="{2ADE98E7-C9E4-BA4C-B093-A4EBAD1434FD}" type="presParOf" srcId="{87FB83E5-CE9A-1C44-B4CB-01555646EEBE}" destId="{C23CE834-1C5D-3E48-81A3-81D6DCE925B9}" srcOrd="7" destOrd="0" presId="urn:microsoft.com/office/officeart/2008/layout/VerticalCurvedList"/>
    <dgm:cxn modelId="{975ACFDB-768D-C845-AB42-DC28A361C968}" type="presParOf" srcId="{87FB83E5-CE9A-1C44-B4CB-01555646EEBE}" destId="{F8795048-C576-574B-99DB-D4E48E74EB17}" srcOrd="8" destOrd="0" presId="urn:microsoft.com/office/officeart/2008/layout/VerticalCurvedList"/>
    <dgm:cxn modelId="{5602F814-05D7-B942-B9A9-CED50DE0D41E}" type="presParOf" srcId="{F8795048-C576-574B-99DB-D4E48E74EB17}" destId="{B3197B37-583D-B440-88F5-C94B7AAC7832}" srcOrd="0" destOrd="0" presId="urn:microsoft.com/office/officeart/2008/layout/VerticalCurvedList"/>
    <dgm:cxn modelId="{A938AE25-5694-FA43-91D6-4A2C67BD3EB6}" type="presParOf" srcId="{87FB83E5-CE9A-1C44-B4CB-01555646EEBE}" destId="{3C2FD3C1-3F0B-CC46-9B53-92007342FEEF}" srcOrd="9" destOrd="0" presId="urn:microsoft.com/office/officeart/2008/layout/VerticalCurvedList"/>
    <dgm:cxn modelId="{F161E8A2-2F89-894E-B0B6-6AC51E78FB92}" type="presParOf" srcId="{87FB83E5-CE9A-1C44-B4CB-01555646EEBE}" destId="{5DE53FEF-3331-7840-90BA-830B6DDA0A78}" srcOrd="10" destOrd="0" presId="urn:microsoft.com/office/officeart/2008/layout/VerticalCurvedList"/>
    <dgm:cxn modelId="{BE1A1003-48FD-0B4E-8B4F-380B6070D468}" type="presParOf" srcId="{5DE53FEF-3331-7840-90BA-830B6DDA0A78}" destId="{6BCD5CE0-D0E8-9F4A-8D82-BA703C7D3A25}" srcOrd="0" destOrd="0" presId="urn:microsoft.com/office/officeart/2008/layout/VerticalCurvedList"/>
    <dgm:cxn modelId="{86D795A1-274C-8045-86E3-A0D0341C33F2}" type="presParOf" srcId="{87FB83E5-CE9A-1C44-B4CB-01555646EEBE}" destId="{EE9C8169-957B-7540-99C9-FBDF0A4C626E}" srcOrd="11" destOrd="0" presId="urn:microsoft.com/office/officeart/2008/layout/VerticalCurvedList"/>
    <dgm:cxn modelId="{65600046-975F-9F45-BD8A-DF160FEB484F}" type="presParOf" srcId="{87FB83E5-CE9A-1C44-B4CB-01555646EEBE}" destId="{B6C1F87E-32A8-7148-B35F-403036FAAB5E}" srcOrd="12" destOrd="0" presId="urn:microsoft.com/office/officeart/2008/layout/VerticalCurvedList"/>
    <dgm:cxn modelId="{45314156-A457-184F-81B4-C9DE756DC33F}" type="presParOf" srcId="{B6C1F87E-32A8-7148-B35F-403036FAAB5E}" destId="{61B2D380-D936-6E4C-98B1-6728B40689B6}" srcOrd="0" destOrd="0" presId="urn:microsoft.com/office/officeart/2008/layout/VerticalCurvedList"/>
    <dgm:cxn modelId="{C13D9E47-252D-304A-A544-0F495CA90530}" type="presParOf" srcId="{87FB83E5-CE9A-1C44-B4CB-01555646EEBE}" destId="{74C2D784-8F63-EA4F-A6DF-D9F6E56D3307}" srcOrd="13" destOrd="0" presId="urn:microsoft.com/office/officeart/2008/layout/VerticalCurvedList"/>
    <dgm:cxn modelId="{CD338487-770D-EB4E-BF72-C508CB4541E0}" type="presParOf" srcId="{87FB83E5-CE9A-1C44-B4CB-01555646EEBE}" destId="{C1851B2D-4EDE-8E48-87FE-43BA4773C199}" srcOrd="14" destOrd="0" presId="urn:microsoft.com/office/officeart/2008/layout/VerticalCurvedList"/>
    <dgm:cxn modelId="{12EC830E-7F71-2749-91B1-E274E54BB4EA}" type="presParOf" srcId="{C1851B2D-4EDE-8E48-87FE-43BA4773C199}" destId="{D6574C0B-517C-C148-B224-EAC925781C53}"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F7431A-0CF0-CA42-84CD-371D550F7E1C}" type="doc">
      <dgm:prSet loTypeId="urn:microsoft.com/office/officeart/2008/layout/VerticalCurvedList" loCatId="matrix" qsTypeId="urn:microsoft.com/office/officeart/2005/8/quickstyle/simple1" qsCatId="simple" csTypeId="urn:microsoft.com/office/officeart/2005/8/colors/accent1_2" csCatId="accent1" phldr="1"/>
      <dgm:spPr/>
      <dgm:t>
        <a:bodyPr/>
        <a:lstStyle/>
        <a:p>
          <a:endParaRPr lang="en-US"/>
        </a:p>
      </dgm:t>
    </dgm:pt>
    <dgm:pt modelId="{D89232BA-903A-9B4A-8FFF-1D8B04273F2C}">
      <dgm:prSet/>
      <dgm:spPr>
        <a:solidFill>
          <a:schemeClr val="accent5">
            <a:lumMod val="75000"/>
          </a:schemeClr>
        </a:solidFill>
      </dgm:spPr>
      <dgm:t>
        <a:bodyPr/>
        <a:lstStyle/>
        <a:p>
          <a:r>
            <a:rPr lang="en-US"/>
            <a:t>57% - lack professionalism</a:t>
          </a:r>
        </a:p>
      </dgm:t>
    </dgm:pt>
    <dgm:pt modelId="{EE4B4599-372F-024A-BABC-B244720BFC47}" type="parTrans" cxnId="{EE4F8858-D380-7B41-9BA4-EA56009861EA}">
      <dgm:prSet/>
      <dgm:spPr/>
      <dgm:t>
        <a:bodyPr/>
        <a:lstStyle/>
        <a:p>
          <a:endParaRPr lang="en-US"/>
        </a:p>
      </dgm:t>
    </dgm:pt>
    <dgm:pt modelId="{43FB627B-4253-A84A-BCFD-C3BAD4954721}" type="sibTrans" cxnId="{EE4F8858-D380-7B41-9BA4-EA56009861EA}">
      <dgm:prSet/>
      <dgm:spPr/>
      <dgm:t>
        <a:bodyPr/>
        <a:lstStyle/>
        <a:p>
          <a:endParaRPr lang="en-US"/>
        </a:p>
      </dgm:t>
    </dgm:pt>
    <dgm:pt modelId="{2A500422-D14C-E344-A760-9832E3262AC9}">
      <dgm:prSet/>
      <dgm:spPr>
        <a:solidFill>
          <a:schemeClr val="accent5">
            <a:lumMod val="75000"/>
          </a:schemeClr>
        </a:solidFill>
      </dgm:spPr>
      <dgm:t>
        <a:bodyPr/>
        <a:lstStyle/>
        <a:p>
          <a:r>
            <a:rPr lang="en-US"/>
            <a:t>55% - don’t respond to feedback</a:t>
          </a:r>
        </a:p>
      </dgm:t>
    </dgm:pt>
    <dgm:pt modelId="{0869236D-9B4F-C442-9A58-AD648014692D}" type="parTrans" cxnId="{B6C66D93-2335-CB42-A26D-2073426DF516}">
      <dgm:prSet/>
      <dgm:spPr/>
      <dgm:t>
        <a:bodyPr/>
        <a:lstStyle/>
        <a:p>
          <a:endParaRPr lang="en-US"/>
        </a:p>
      </dgm:t>
    </dgm:pt>
    <dgm:pt modelId="{D7A7278E-5F3B-804A-A926-2EE168EFB866}" type="sibTrans" cxnId="{B6C66D93-2335-CB42-A26D-2073426DF516}">
      <dgm:prSet/>
      <dgm:spPr/>
      <dgm:t>
        <a:bodyPr/>
        <a:lstStyle/>
        <a:p>
          <a:endParaRPr lang="en-US"/>
        </a:p>
      </dgm:t>
    </dgm:pt>
    <dgm:pt modelId="{EBBBBE8A-20A8-F449-B850-8404F385A341}">
      <dgm:prSet/>
      <dgm:spPr>
        <a:solidFill>
          <a:schemeClr val="accent5">
            <a:lumMod val="75000"/>
          </a:schemeClr>
        </a:solidFill>
      </dgm:spPr>
      <dgm:t>
        <a:bodyPr/>
        <a:lstStyle/>
        <a:p>
          <a:r>
            <a:rPr lang="en-US"/>
            <a:t>52% - lack work ethic</a:t>
          </a:r>
        </a:p>
      </dgm:t>
    </dgm:pt>
    <dgm:pt modelId="{B77D2D14-00E0-A24B-885E-996E0B8450C4}" type="parTrans" cxnId="{682D9F73-EDC3-6247-9C66-6BE8DEC88571}">
      <dgm:prSet/>
      <dgm:spPr/>
      <dgm:t>
        <a:bodyPr/>
        <a:lstStyle/>
        <a:p>
          <a:endParaRPr lang="en-US"/>
        </a:p>
      </dgm:t>
    </dgm:pt>
    <dgm:pt modelId="{CC3CB8C1-E565-7145-9B87-F71EC696CFF7}" type="sibTrans" cxnId="{682D9F73-EDC3-6247-9C66-6BE8DEC88571}">
      <dgm:prSet/>
      <dgm:spPr/>
      <dgm:t>
        <a:bodyPr/>
        <a:lstStyle/>
        <a:p>
          <a:endParaRPr lang="en-US"/>
        </a:p>
      </dgm:t>
    </dgm:pt>
    <dgm:pt modelId="{34ACA011-0534-A543-85BF-098BE66CFB52}">
      <dgm:prSet/>
      <dgm:spPr>
        <a:solidFill>
          <a:schemeClr val="accent5">
            <a:lumMod val="75000"/>
          </a:schemeClr>
        </a:solidFill>
      </dgm:spPr>
      <dgm:t>
        <a:bodyPr/>
        <a:lstStyle/>
        <a:p>
          <a:r>
            <a:rPr lang="en-US"/>
            <a:t>52% -poor communication skills </a:t>
          </a:r>
        </a:p>
      </dgm:t>
    </dgm:pt>
    <dgm:pt modelId="{D0A002CE-83ED-5044-B9A1-6A438A828A85}" type="parTrans" cxnId="{B3349209-EA4E-F84F-BF84-733DCB9F7F9E}">
      <dgm:prSet/>
      <dgm:spPr/>
      <dgm:t>
        <a:bodyPr/>
        <a:lstStyle/>
        <a:p>
          <a:endParaRPr lang="en-US"/>
        </a:p>
      </dgm:t>
    </dgm:pt>
    <dgm:pt modelId="{B1ADD0DD-25A9-984C-8712-7EDAA2B75BDB}" type="sibTrans" cxnId="{B3349209-EA4E-F84F-BF84-733DCB9F7F9E}">
      <dgm:prSet/>
      <dgm:spPr/>
      <dgm:t>
        <a:bodyPr/>
        <a:lstStyle/>
        <a:p>
          <a:endParaRPr lang="en-US"/>
        </a:p>
      </dgm:t>
    </dgm:pt>
    <dgm:pt modelId="{6FF22EAE-4979-2F41-A9BF-2A68C191AAD1}">
      <dgm:prSet/>
      <dgm:spPr>
        <a:solidFill>
          <a:schemeClr val="accent5">
            <a:lumMod val="75000"/>
          </a:schemeClr>
        </a:solidFill>
      </dgm:spPr>
      <dgm:t>
        <a:bodyPr/>
        <a:lstStyle/>
        <a:p>
          <a:r>
            <a:rPr lang="en-US"/>
            <a:t>51% - cost more to train </a:t>
          </a:r>
        </a:p>
      </dgm:t>
    </dgm:pt>
    <dgm:pt modelId="{310866DD-C9C5-2849-9CE3-831AE77F5314}" type="parTrans" cxnId="{38915796-1728-1D4A-83F0-9BA163E33353}">
      <dgm:prSet/>
      <dgm:spPr/>
      <dgm:t>
        <a:bodyPr/>
        <a:lstStyle/>
        <a:p>
          <a:endParaRPr lang="en-US"/>
        </a:p>
      </dgm:t>
    </dgm:pt>
    <dgm:pt modelId="{CA76A9FE-21FF-BF42-9466-D2A8109EBCF6}" type="sibTrans" cxnId="{38915796-1728-1D4A-83F0-9BA163E33353}">
      <dgm:prSet/>
      <dgm:spPr/>
      <dgm:t>
        <a:bodyPr/>
        <a:lstStyle/>
        <a:p>
          <a:endParaRPr lang="en-US"/>
        </a:p>
      </dgm:t>
    </dgm:pt>
    <dgm:pt modelId="{F860BD65-500A-9141-9A3B-8F0D98FDE5D9}">
      <dgm:prSet/>
      <dgm:spPr>
        <a:solidFill>
          <a:schemeClr val="accent5">
            <a:lumMod val="75000"/>
          </a:schemeClr>
        </a:solidFill>
      </dgm:spPr>
      <dgm:t>
        <a:bodyPr/>
        <a:lstStyle/>
        <a:p>
          <a:r>
            <a:rPr lang="en-US"/>
            <a:t>50% - lack motivation</a:t>
          </a:r>
        </a:p>
      </dgm:t>
    </dgm:pt>
    <dgm:pt modelId="{52794379-64CD-0747-8E3B-D31EEAA3D017}" type="parTrans" cxnId="{075FCC7A-189F-C249-ACAF-B99D0384E689}">
      <dgm:prSet/>
      <dgm:spPr/>
      <dgm:t>
        <a:bodyPr/>
        <a:lstStyle/>
        <a:p>
          <a:endParaRPr lang="en-US"/>
        </a:p>
      </dgm:t>
    </dgm:pt>
    <dgm:pt modelId="{62C7EF7C-773C-A84B-A91F-76FB1BA85529}" type="sibTrans" cxnId="{075FCC7A-189F-C249-ACAF-B99D0384E689}">
      <dgm:prSet/>
      <dgm:spPr/>
      <dgm:t>
        <a:bodyPr/>
        <a:lstStyle/>
        <a:p>
          <a:endParaRPr lang="en-US"/>
        </a:p>
      </dgm:t>
    </dgm:pt>
    <dgm:pt modelId="{3415E818-ED70-B140-9632-75F193FE39F2}">
      <dgm:prSet/>
      <dgm:spPr>
        <a:solidFill>
          <a:schemeClr val="accent5">
            <a:lumMod val="75000"/>
          </a:schemeClr>
        </a:solidFill>
      </dgm:spPr>
      <dgm:t>
        <a:bodyPr/>
        <a:lstStyle/>
        <a:p>
          <a:r>
            <a:rPr lang="en-US"/>
            <a:t>32% - lack technological skills</a:t>
          </a:r>
        </a:p>
      </dgm:t>
    </dgm:pt>
    <dgm:pt modelId="{A48B6A8C-655B-C144-98B5-997933ACB7AA}" type="parTrans" cxnId="{D38809FB-21CD-394C-9938-AF1FE7CAE17A}">
      <dgm:prSet/>
      <dgm:spPr/>
      <dgm:t>
        <a:bodyPr/>
        <a:lstStyle/>
        <a:p>
          <a:endParaRPr lang="en-US"/>
        </a:p>
      </dgm:t>
    </dgm:pt>
    <dgm:pt modelId="{AE876A5E-039E-CA45-896B-152C87AEB770}" type="sibTrans" cxnId="{D38809FB-21CD-394C-9938-AF1FE7CAE17A}">
      <dgm:prSet/>
      <dgm:spPr/>
      <dgm:t>
        <a:bodyPr/>
        <a:lstStyle/>
        <a:p>
          <a:endParaRPr lang="en-US"/>
        </a:p>
      </dgm:t>
    </dgm:pt>
    <dgm:pt modelId="{BD36D52B-0075-784A-B362-31B707597FC4}" type="pres">
      <dgm:prSet presAssocID="{A0F7431A-0CF0-CA42-84CD-371D550F7E1C}" presName="Name0" presStyleCnt="0">
        <dgm:presLayoutVars>
          <dgm:chMax val="7"/>
          <dgm:chPref val="7"/>
          <dgm:dir/>
        </dgm:presLayoutVars>
      </dgm:prSet>
      <dgm:spPr/>
    </dgm:pt>
    <dgm:pt modelId="{87FB83E5-CE9A-1C44-B4CB-01555646EEBE}" type="pres">
      <dgm:prSet presAssocID="{A0F7431A-0CF0-CA42-84CD-371D550F7E1C}" presName="Name1" presStyleCnt="0"/>
      <dgm:spPr/>
    </dgm:pt>
    <dgm:pt modelId="{D6DDCE94-D66B-D445-A14F-8BED43CEFAF2}" type="pres">
      <dgm:prSet presAssocID="{A0F7431A-0CF0-CA42-84CD-371D550F7E1C}" presName="cycle" presStyleCnt="0"/>
      <dgm:spPr/>
    </dgm:pt>
    <dgm:pt modelId="{049AE1BE-3655-EF4F-9F13-B13F01FF3AB4}" type="pres">
      <dgm:prSet presAssocID="{A0F7431A-0CF0-CA42-84CD-371D550F7E1C}" presName="srcNode" presStyleLbl="node1" presStyleIdx="0" presStyleCnt="7"/>
      <dgm:spPr/>
    </dgm:pt>
    <dgm:pt modelId="{BDB895AE-9593-FD42-882F-29CE12A62756}" type="pres">
      <dgm:prSet presAssocID="{A0F7431A-0CF0-CA42-84CD-371D550F7E1C}" presName="conn" presStyleLbl="parChTrans1D2" presStyleIdx="0" presStyleCnt="1"/>
      <dgm:spPr/>
    </dgm:pt>
    <dgm:pt modelId="{A3E70529-F6BB-7240-BC41-049BBBF80F31}" type="pres">
      <dgm:prSet presAssocID="{A0F7431A-0CF0-CA42-84CD-371D550F7E1C}" presName="extraNode" presStyleLbl="node1" presStyleIdx="0" presStyleCnt="7"/>
      <dgm:spPr/>
    </dgm:pt>
    <dgm:pt modelId="{F7685CAC-FA23-FD47-8F50-B04101395ED3}" type="pres">
      <dgm:prSet presAssocID="{A0F7431A-0CF0-CA42-84CD-371D550F7E1C}" presName="dstNode" presStyleLbl="node1" presStyleIdx="0" presStyleCnt="7"/>
      <dgm:spPr/>
    </dgm:pt>
    <dgm:pt modelId="{4FDF0515-0879-0F49-BA87-6C08E1149AD6}" type="pres">
      <dgm:prSet presAssocID="{D89232BA-903A-9B4A-8FFF-1D8B04273F2C}" presName="text_1" presStyleLbl="node1" presStyleIdx="0" presStyleCnt="7">
        <dgm:presLayoutVars>
          <dgm:bulletEnabled val="1"/>
        </dgm:presLayoutVars>
      </dgm:prSet>
      <dgm:spPr/>
    </dgm:pt>
    <dgm:pt modelId="{C2EA9E5B-C702-B643-8C7F-0B5B0E195F7E}" type="pres">
      <dgm:prSet presAssocID="{D89232BA-903A-9B4A-8FFF-1D8B04273F2C}" presName="accent_1" presStyleCnt="0"/>
      <dgm:spPr/>
    </dgm:pt>
    <dgm:pt modelId="{9234FFD1-BAB0-4E4B-B269-50D4E1A2563B}" type="pres">
      <dgm:prSet presAssocID="{D89232BA-903A-9B4A-8FFF-1D8B04273F2C}" presName="accentRepeatNode" presStyleLbl="solidFgAcc1" presStyleIdx="0" presStyleCnt="7"/>
      <dgm:spPr/>
    </dgm:pt>
    <dgm:pt modelId="{3260BE27-964F-4F4C-B2D8-4EA49EFD951B}" type="pres">
      <dgm:prSet presAssocID="{2A500422-D14C-E344-A760-9832E3262AC9}" presName="text_2" presStyleLbl="node1" presStyleIdx="1" presStyleCnt="7">
        <dgm:presLayoutVars>
          <dgm:bulletEnabled val="1"/>
        </dgm:presLayoutVars>
      </dgm:prSet>
      <dgm:spPr/>
    </dgm:pt>
    <dgm:pt modelId="{6E6931C8-A080-7D47-921E-2BB74EF62359}" type="pres">
      <dgm:prSet presAssocID="{2A500422-D14C-E344-A760-9832E3262AC9}" presName="accent_2" presStyleCnt="0"/>
      <dgm:spPr/>
    </dgm:pt>
    <dgm:pt modelId="{46581FE3-34F7-A64F-B0EE-2E6B9F5FA0D0}" type="pres">
      <dgm:prSet presAssocID="{2A500422-D14C-E344-A760-9832E3262AC9}" presName="accentRepeatNode" presStyleLbl="solidFgAcc1" presStyleIdx="1" presStyleCnt="7"/>
      <dgm:spPr/>
    </dgm:pt>
    <dgm:pt modelId="{2E69342E-BF4B-3C4E-849B-01036E36B5F9}" type="pres">
      <dgm:prSet presAssocID="{EBBBBE8A-20A8-F449-B850-8404F385A341}" presName="text_3" presStyleLbl="node1" presStyleIdx="2" presStyleCnt="7">
        <dgm:presLayoutVars>
          <dgm:bulletEnabled val="1"/>
        </dgm:presLayoutVars>
      </dgm:prSet>
      <dgm:spPr/>
    </dgm:pt>
    <dgm:pt modelId="{A70157A0-9860-0042-BA65-B3D649993BF3}" type="pres">
      <dgm:prSet presAssocID="{EBBBBE8A-20A8-F449-B850-8404F385A341}" presName="accent_3" presStyleCnt="0"/>
      <dgm:spPr/>
    </dgm:pt>
    <dgm:pt modelId="{AC929AD0-5F4E-C54A-97BD-5349008AD668}" type="pres">
      <dgm:prSet presAssocID="{EBBBBE8A-20A8-F449-B850-8404F385A341}" presName="accentRepeatNode" presStyleLbl="solidFgAcc1" presStyleIdx="2" presStyleCnt="7"/>
      <dgm:spPr/>
    </dgm:pt>
    <dgm:pt modelId="{C23CE834-1C5D-3E48-81A3-81D6DCE925B9}" type="pres">
      <dgm:prSet presAssocID="{34ACA011-0534-A543-85BF-098BE66CFB52}" presName="text_4" presStyleLbl="node1" presStyleIdx="3" presStyleCnt="7">
        <dgm:presLayoutVars>
          <dgm:bulletEnabled val="1"/>
        </dgm:presLayoutVars>
      </dgm:prSet>
      <dgm:spPr/>
    </dgm:pt>
    <dgm:pt modelId="{F8795048-C576-574B-99DB-D4E48E74EB17}" type="pres">
      <dgm:prSet presAssocID="{34ACA011-0534-A543-85BF-098BE66CFB52}" presName="accent_4" presStyleCnt="0"/>
      <dgm:spPr/>
    </dgm:pt>
    <dgm:pt modelId="{B3197B37-583D-B440-88F5-C94B7AAC7832}" type="pres">
      <dgm:prSet presAssocID="{34ACA011-0534-A543-85BF-098BE66CFB52}" presName="accentRepeatNode" presStyleLbl="solidFgAcc1" presStyleIdx="3" presStyleCnt="7"/>
      <dgm:spPr/>
    </dgm:pt>
    <dgm:pt modelId="{3C2FD3C1-3F0B-CC46-9B53-92007342FEEF}" type="pres">
      <dgm:prSet presAssocID="{6FF22EAE-4979-2F41-A9BF-2A68C191AAD1}" presName="text_5" presStyleLbl="node1" presStyleIdx="4" presStyleCnt="7">
        <dgm:presLayoutVars>
          <dgm:bulletEnabled val="1"/>
        </dgm:presLayoutVars>
      </dgm:prSet>
      <dgm:spPr/>
    </dgm:pt>
    <dgm:pt modelId="{5DE53FEF-3331-7840-90BA-830B6DDA0A78}" type="pres">
      <dgm:prSet presAssocID="{6FF22EAE-4979-2F41-A9BF-2A68C191AAD1}" presName="accent_5" presStyleCnt="0"/>
      <dgm:spPr/>
    </dgm:pt>
    <dgm:pt modelId="{6BCD5CE0-D0E8-9F4A-8D82-BA703C7D3A25}" type="pres">
      <dgm:prSet presAssocID="{6FF22EAE-4979-2F41-A9BF-2A68C191AAD1}" presName="accentRepeatNode" presStyleLbl="solidFgAcc1" presStyleIdx="4" presStyleCnt="7"/>
      <dgm:spPr/>
    </dgm:pt>
    <dgm:pt modelId="{EE9C8169-957B-7540-99C9-FBDF0A4C626E}" type="pres">
      <dgm:prSet presAssocID="{F860BD65-500A-9141-9A3B-8F0D98FDE5D9}" presName="text_6" presStyleLbl="node1" presStyleIdx="5" presStyleCnt="7">
        <dgm:presLayoutVars>
          <dgm:bulletEnabled val="1"/>
        </dgm:presLayoutVars>
      </dgm:prSet>
      <dgm:spPr/>
    </dgm:pt>
    <dgm:pt modelId="{B6C1F87E-32A8-7148-B35F-403036FAAB5E}" type="pres">
      <dgm:prSet presAssocID="{F860BD65-500A-9141-9A3B-8F0D98FDE5D9}" presName="accent_6" presStyleCnt="0"/>
      <dgm:spPr/>
    </dgm:pt>
    <dgm:pt modelId="{61B2D380-D936-6E4C-98B1-6728B40689B6}" type="pres">
      <dgm:prSet presAssocID="{F860BD65-500A-9141-9A3B-8F0D98FDE5D9}" presName="accentRepeatNode" presStyleLbl="solidFgAcc1" presStyleIdx="5" presStyleCnt="7"/>
      <dgm:spPr/>
    </dgm:pt>
    <dgm:pt modelId="{74C2D784-8F63-EA4F-A6DF-D9F6E56D3307}" type="pres">
      <dgm:prSet presAssocID="{3415E818-ED70-B140-9632-75F193FE39F2}" presName="text_7" presStyleLbl="node1" presStyleIdx="6" presStyleCnt="7">
        <dgm:presLayoutVars>
          <dgm:bulletEnabled val="1"/>
        </dgm:presLayoutVars>
      </dgm:prSet>
      <dgm:spPr/>
    </dgm:pt>
    <dgm:pt modelId="{C1851B2D-4EDE-8E48-87FE-43BA4773C199}" type="pres">
      <dgm:prSet presAssocID="{3415E818-ED70-B140-9632-75F193FE39F2}" presName="accent_7" presStyleCnt="0"/>
      <dgm:spPr/>
    </dgm:pt>
    <dgm:pt modelId="{D6574C0B-517C-C148-B224-EAC925781C53}" type="pres">
      <dgm:prSet presAssocID="{3415E818-ED70-B140-9632-75F193FE39F2}" presName="accentRepeatNode" presStyleLbl="solidFgAcc1" presStyleIdx="6" presStyleCnt="7"/>
      <dgm:spPr/>
    </dgm:pt>
  </dgm:ptLst>
  <dgm:cxnLst>
    <dgm:cxn modelId="{96B41500-F195-CF4C-BD25-31CA3B7EEF90}" type="presOf" srcId="{6FF22EAE-4979-2F41-A9BF-2A68C191AAD1}" destId="{3C2FD3C1-3F0B-CC46-9B53-92007342FEEF}" srcOrd="0" destOrd="0" presId="urn:microsoft.com/office/officeart/2008/layout/VerticalCurvedList"/>
    <dgm:cxn modelId="{B3349209-EA4E-F84F-BF84-733DCB9F7F9E}" srcId="{A0F7431A-0CF0-CA42-84CD-371D550F7E1C}" destId="{34ACA011-0534-A543-85BF-098BE66CFB52}" srcOrd="3" destOrd="0" parTransId="{D0A002CE-83ED-5044-B9A1-6A438A828A85}" sibTransId="{B1ADD0DD-25A9-984C-8712-7EDAA2B75BDB}"/>
    <dgm:cxn modelId="{C96B5D16-042D-1747-8494-EC9EAAC3BF63}" type="presOf" srcId="{2A500422-D14C-E344-A760-9832E3262AC9}" destId="{3260BE27-964F-4F4C-B2D8-4EA49EFD951B}" srcOrd="0" destOrd="0" presId="urn:microsoft.com/office/officeart/2008/layout/VerticalCurvedList"/>
    <dgm:cxn modelId="{8581BC22-E27E-2347-9CFF-83D73F90EB19}" type="presOf" srcId="{EBBBBE8A-20A8-F449-B850-8404F385A341}" destId="{2E69342E-BF4B-3C4E-849B-01036E36B5F9}" srcOrd="0" destOrd="0" presId="urn:microsoft.com/office/officeart/2008/layout/VerticalCurvedList"/>
    <dgm:cxn modelId="{75CFAD38-1F39-514D-8C1F-32CB8BD3A5CD}" type="presOf" srcId="{3415E818-ED70-B140-9632-75F193FE39F2}" destId="{74C2D784-8F63-EA4F-A6DF-D9F6E56D3307}" srcOrd="0" destOrd="0" presId="urn:microsoft.com/office/officeart/2008/layout/VerticalCurvedList"/>
    <dgm:cxn modelId="{EE4F8858-D380-7B41-9BA4-EA56009861EA}" srcId="{A0F7431A-0CF0-CA42-84CD-371D550F7E1C}" destId="{D89232BA-903A-9B4A-8FFF-1D8B04273F2C}" srcOrd="0" destOrd="0" parTransId="{EE4B4599-372F-024A-BABC-B244720BFC47}" sibTransId="{43FB627B-4253-A84A-BCFD-C3BAD4954721}"/>
    <dgm:cxn modelId="{682D9F73-EDC3-6247-9C66-6BE8DEC88571}" srcId="{A0F7431A-0CF0-CA42-84CD-371D550F7E1C}" destId="{EBBBBE8A-20A8-F449-B850-8404F385A341}" srcOrd="2" destOrd="0" parTransId="{B77D2D14-00E0-A24B-885E-996E0B8450C4}" sibTransId="{CC3CB8C1-E565-7145-9B87-F71EC696CFF7}"/>
    <dgm:cxn modelId="{075FCC7A-189F-C249-ACAF-B99D0384E689}" srcId="{A0F7431A-0CF0-CA42-84CD-371D550F7E1C}" destId="{F860BD65-500A-9141-9A3B-8F0D98FDE5D9}" srcOrd="5" destOrd="0" parTransId="{52794379-64CD-0747-8E3B-D31EEAA3D017}" sibTransId="{62C7EF7C-773C-A84B-A91F-76FB1BA85529}"/>
    <dgm:cxn modelId="{7374847C-6D28-C94F-AF88-7DB452F00D2A}" type="presOf" srcId="{43FB627B-4253-A84A-BCFD-C3BAD4954721}" destId="{BDB895AE-9593-FD42-882F-29CE12A62756}" srcOrd="0" destOrd="0" presId="urn:microsoft.com/office/officeart/2008/layout/VerticalCurvedList"/>
    <dgm:cxn modelId="{EC4C9C85-90DF-F14F-AD91-26AD42C7E28C}" type="presOf" srcId="{34ACA011-0534-A543-85BF-098BE66CFB52}" destId="{C23CE834-1C5D-3E48-81A3-81D6DCE925B9}" srcOrd="0" destOrd="0" presId="urn:microsoft.com/office/officeart/2008/layout/VerticalCurvedList"/>
    <dgm:cxn modelId="{B6C66D93-2335-CB42-A26D-2073426DF516}" srcId="{A0F7431A-0CF0-CA42-84CD-371D550F7E1C}" destId="{2A500422-D14C-E344-A760-9832E3262AC9}" srcOrd="1" destOrd="0" parTransId="{0869236D-9B4F-C442-9A58-AD648014692D}" sibTransId="{D7A7278E-5F3B-804A-A926-2EE168EFB866}"/>
    <dgm:cxn modelId="{38915796-1728-1D4A-83F0-9BA163E33353}" srcId="{A0F7431A-0CF0-CA42-84CD-371D550F7E1C}" destId="{6FF22EAE-4979-2F41-A9BF-2A68C191AAD1}" srcOrd="4" destOrd="0" parTransId="{310866DD-C9C5-2849-9CE3-831AE77F5314}" sibTransId="{CA76A9FE-21FF-BF42-9466-D2A8109EBCF6}"/>
    <dgm:cxn modelId="{ECC170AB-0DD6-A341-B569-7DA6195C0083}" type="presOf" srcId="{A0F7431A-0CF0-CA42-84CD-371D550F7E1C}" destId="{BD36D52B-0075-784A-B362-31B707597FC4}" srcOrd="0" destOrd="0" presId="urn:microsoft.com/office/officeart/2008/layout/VerticalCurvedList"/>
    <dgm:cxn modelId="{780813D7-EAAE-B64E-BA38-ED35DDF07089}" type="presOf" srcId="{F860BD65-500A-9141-9A3B-8F0D98FDE5D9}" destId="{EE9C8169-957B-7540-99C9-FBDF0A4C626E}" srcOrd="0" destOrd="0" presId="urn:microsoft.com/office/officeart/2008/layout/VerticalCurvedList"/>
    <dgm:cxn modelId="{0B8616DB-F74D-2D4C-AACE-7C21A7369372}" type="presOf" srcId="{D89232BA-903A-9B4A-8FFF-1D8B04273F2C}" destId="{4FDF0515-0879-0F49-BA87-6C08E1149AD6}" srcOrd="0" destOrd="0" presId="urn:microsoft.com/office/officeart/2008/layout/VerticalCurvedList"/>
    <dgm:cxn modelId="{D38809FB-21CD-394C-9938-AF1FE7CAE17A}" srcId="{A0F7431A-0CF0-CA42-84CD-371D550F7E1C}" destId="{3415E818-ED70-B140-9632-75F193FE39F2}" srcOrd="6" destOrd="0" parTransId="{A48B6A8C-655B-C144-98B5-997933ACB7AA}" sibTransId="{AE876A5E-039E-CA45-896B-152C87AEB770}"/>
    <dgm:cxn modelId="{A5BF9463-6DB0-4B46-A497-DABAADD75989}" type="presParOf" srcId="{BD36D52B-0075-784A-B362-31B707597FC4}" destId="{87FB83E5-CE9A-1C44-B4CB-01555646EEBE}" srcOrd="0" destOrd="0" presId="urn:microsoft.com/office/officeart/2008/layout/VerticalCurvedList"/>
    <dgm:cxn modelId="{C68F3928-FD0B-AF43-84BB-92F75F9CBA81}" type="presParOf" srcId="{87FB83E5-CE9A-1C44-B4CB-01555646EEBE}" destId="{D6DDCE94-D66B-D445-A14F-8BED43CEFAF2}" srcOrd="0" destOrd="0" presId="urn:microsoft.com/office/officeart/2008/layout/VerticalCurvedList"/>
    <dgm:cxn modelId="{3BF079EA-B58D-6F4B-BF7E-731352497351}" type="presParOf" srcId="{D6DDCE94-D66B-D445-A14F-8BED43CEFAF2}" destId="{049AE1BE-3655-EF4F-9F13-B13F01FF3AB4}" srcOrd="0" destOrd="0" presId="urn:microsoft.com/office/officeart/2008/layout/VerticalCurvedList"/>
    <dgm:cxn modelId="{04AE1F72-10BE-1246-AB65-08DBEDF66FDA}" type="presParOf" srcId="{D6DDCE94-D66B-D445-A14F-8BED43CEFAF2}" destId="{BDB895AE-9593-FD42-882F-29CE12A62756}" srcOrd="1" destOrd="0" presId="urn:microsoft.com/office/officeart/2008/layout/VerticalCurvedList"/>
    <dgm:cxn modelId="{F3BD5A66-3CA7-144F-8C61-F250B4F4EEB8}" type="presParOf" srcId="{D6DDCE94-D66B-D445-A14F-8BED43CEFAF2}" destId="{A3E70529-F6BB-7240-BC41-049BBBF80F31}" srcOrd="2" destOrd="0" presId="urn:microsoft.com/office/officeart/2008/layout/VerticalCurvedList"/>
    <dgm:cxn modelId="{186ADFD4-E321-3341-BAC0-14A513E19371}" type="presParOf" srcId="{D6DDCE94-D66B-D445-A14F-8BED43CEFAF2}" destId="{F7685CAC-FA23-FD47-8F50-B04101395ED3}" srcOrd="3" destOrd="0" presId="urn:microsoft.com/office/officeart/2008/layout/VerticalCurvedList"/>
    <dgm:cxn modelId="{B96C4945-9C3A-B147-A890-05127057F2EF}" type="presParOf" srcId="{87FB83E5-CE9A-1C44-B4CB-01555646EEBE}" destId="{4FDF0515-0879-0F49-BA87-6C08E1149AD6}" srcOrd="1" destOrd="0" presId="urn:microsoft.com/office/officeart/2008/layout/VerticalCurvedList"/>
    <dgm:cxn modelId="{6BB76415-642F-3441-A73B-F147B25287D9}" type="presParOf" srcId="{87FB83E5-CE9A-1C44-B4CB-01555646EEBE}" destId="{C2EA9E5B-C702-B643-8C7F-0B5B0E195F7E}" srcOrd="2" destOrd="0" presId="urn:microsoft.com/office/officeart/2008/layout/VerticalCurvedList"/>
    <dgm:cxn modelId="{06766299-8C83-AC4A-8CAB-EE3B5F97A0FD}" type="presParOf" srcId="{C2EA9E5B-C702-B643-8C7F-0B5B0E195F7E}" destId="{9234FFD1-BAB0-4E4B-B269-50D4E1A2563B}" srcOrd="0" destOrd="0" presId="urn:microsoft.com/office/officeart/2008/layout/VerticalCurvedList"/>
    <dgm:cxn modelId="{53713611-F888-B348-BAA4-93CA90A09F85}" type="presParOf" srcId="{87FB83E5-CE9A-1C44-B4CB-01555646EEBE}" destId="{3260BE27-964F-4F4C-B2D8-4EA49EFD951B}" srcOrd="3" destOrd="0" presId="urn:microsoft.com/office/officeart/2008/layout/VerticalCurvedList"/>
    <dgm:cxn modelId="{6C06CA1B-BF91-B540-8103-1B7A5DF99421}" type="presParOf" srcId="{87FB83E5-CE9A-1C44-B4CB-01555646EEBE}" destId="{6E6931C8-A080-7D47-921E-2BB74EF62359}" srcOrd="4" destOrd="0" presId="urn:microsoft.com/office/officeart/2008/layout/VerticalCurvedList"/>
    <dgm:cxn modelId="{B1328F26-50D7-3A42-B8F2-2DC4EA863C08}" type="presParOf" srcId="{6E6931C8-A080-7D47-921E-2BB74EF62359}" destId="{46581FE3-34F7-A64F-B0EE-2E6B9F5FA0D0}" srcOrd="0" destOrd="0" presId="urn:microsoft.com/office/officeart/2008/layout/VerticalCurvedList"/>
    <dgm:cxn modelId="{DA3DE800-FD28-0E4E-92FA-E59C158F6140}" type="presParOf" srcId="{87FB83E5-CE9A-1C44-B4CB-01555646EEBE}" destId="{2E69342E-BF4B-3C4E-849B-01036E36B5F9}" srcOrd="5" destOrd="0" presId="urn:microsoft.com/office/officeart/2008/layout/VerticalCurvedList"/>
    <dgm:cxn modelId="{ADB4C626-5ABD-AD4F-A404-3EFF5A99CDB8}" type="presParOf" srcId="{87FB83E5-CE9A-1C44-B4CB-01555646EEBE}" destId="{A70157A0-9860-0042-BA65-B3D649993BF3}" srcOrd="6" destOrd="0" presId="urn:microsoft.com/office/officeart/2008/layout/VerticalCurvedList"/>
    <dgm:cxn modelId="{58459534-B603-BB4F-B4A4-7513BC595801}" type="presParOf" srcId="{A70157A0-9860-0042-BA65-B3D649993BF3}" destId="{AC929AD0-5F4E-C54A-97BD-5349008AD668}" srcOrd="0" destOrd="0" presId="urn:microsoft.com/office/officeart/2008/layout/VerticalCurvedList"/>
    <dgm:cxn modelId="{2ADE98E7-C9E4-BA4C-B093-A4EBAD1434FD}" type="presParOf" srcId="{87FB83E5-CE9A-1C44-B4CB-01555646EEBE}" destId="{C23CE834-1C5D-3E48-81A3-81D6DCE925B9}" srcOrd="7" destOrd="0" presId="urn:microsoft.com/office/officeart/2008/layout/VerticalCurvedList"/>
    <dgm:cxn modelId="{975ACFDB-768D-C845-AB42-DC28A361C968}" type="presParOf" srcId="{87FB83E5-CE9A-1C44-B4CB-01555646EEBE}" destId="{F8795048-C576-574B-99DB-D4E48E74EB17}" srcOrd="8" destOrd="0" presId="urn:microsoft.com/office/officeart/2008/layout/VerticalCurvedList"/>
    <dgm:cxn modelId="{5602F814-05D7-B942-B9A9-CED50DE0D41E}" type="presParOf" srcId="{F8795048-C576-574B-99DB-D4E48E74EB17}" destId="{B3197B37-583D-B440-88F5-C94B7AAC7832}" srcOrd="0" destOrd="0" presId="urn:microsoft.com/office/officeart/2008/layout/VerticalCurvedList"/>
    <dgm:cxn modelId="{A938AE25-5694-FA43-91D6-4A2C67BD3EB6}" type="presParOf" srcId="{87FB83E5-CE9A-1C44-B4CB-01555646EEBE}" destId="{3C2FD3C1-3F0B-CC46-9B53-92007342FEEF}" srcOrd="9" destOrd="0" presId="urn:microsoft.com/office/officeart/2008/layout/VerticalCurvedList"/>
    <dgm:cxn modelId="{F161E8A2-2F89-894E-B0B6-6AC51E78FB92}" type="presParOf" srcId="{87FB83E5-CE9A-1C44-B4CB-01555646EEBE}" destId="{5DE53FEF-3331-7840-90BA-830B6DDA0A78}" srcOrd="10" destOrd="0" presId="urn:microsoft.com/office/officeart/2008/layout/VerticalCurvedList"/>
    <dgm:cxn modelId="{BE1A1003-48FD-0B4E-8B4F-380B6070D468}" type="presParOf" srcId="{5DE53FEF-3331-7840-90BA-830B6DDA0A78}" destId="{6BCD5CE0-D0E8-9F4A-8D82-BA703C7D3A25}" srcOrd="0" destOrd="0" presId="urn:microsoft.com/office/officeart/2008/layout/VerticalCurvedList"/>
    <dgm:cxn modelId="{86D795A1-274C-8045-86E3-A0D0341C33F2}" type="presParOf" srcId="{87FB83E5-CE9A-1C44-B4CB-01555646EEBE}" destId="{EE9C8169-957B-7540-99C9-FBDF0A4C626E}" srcOrd="11" destOrd="0" presId="urn:microsoft.com/office/officeart/2008/layout/VerticalCurvedList"/>
    <dgm:cxn modelId="{65600046-975F-9F45-BD8A-DF160FEB484F}" type="presParOf" srcId="{87FB83E5-CE9A-1C44-B4CB-01555646EEBE}" destId="{B6C1F87E-32A8-7148-B35F-403036FAAB5E}" srcOrd="12" destOrd="0" presId="urn:microsoft.com/office/officeart/2008/layout/VerticalCurvedList"/>
    <dgm:cxn modelId="{45314156-A457-184F-81B4-C9DE756DC33F}" type="presParOf" srcId="{B6C1F87E-32A8-7148-B35F-403036FAAB5E}" destId="{61B2D380-D936-6E4C-98B1-6728B40689B6}" srcOrd="0" destOrd="0" presId="urn:microsoft.com/office/officeart/2008/layout/VerticalCurvedList"/>
    <dgm:cxn modelId="{C13D9E47-252D-304A-A544-0F495CA90530}" type="presParOf" srcId="{87FB83E5-CE9A-1C44-B4CB-01555646EEBE}" destId="{74C2D784-8F63-EA4F-A6DF-D9F6E56D3307}" srcOrd="13" destOrd="0" presId="urn:microsoft.com/office/officeart/2008/layout/VerticalCurvedList"/>
    <dgm:cxn modelId="{CD338487-770D-EB4E-BF72-C508CB4541E0}" type="presParOf" srcId="{87FB83E5-CE9A-1C44-B4CB-01555646EEBE}" destId="{C1851B2D-4EDE-8E48-87FE-43BA4773C199}" srcOrd="14" destOrd="0" presId="urn:microsoft.com/office/officeart/2008/layout/VerticalCurvedList"/>
    <dgm:cxn modelId="{12EC830E-7F71-2749-91B1-E274E54BB4EA}" type="presParOf" srcId="{C1851B2D-4EDE-8E48-87FE-43BA4773C199}" destId="{D6574C0B-517C-C148-B224-EAC925781C5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4A6523-5BE3-8347-81A3-AE9173FF1513}" type="doc">
      <dgm:prSet loTypeId="urn:microsoft.com/office/officeart/2005/8/layout/hProcess11" loCatId="process" qsTypeId="urn:microsoft.com/office/officeart/2005/8/quickstyle/simple1" qsCatId="simple" csTypeId="urn:microsoft.com/office/officeart/2005/8/colors/accent5_4" csCatId="accent5" phldr="1"/>
      <dgm:spPr/>
      <dgm:t>
        <a:bodyPr/>
        <a:lstStyle/>
        <a:p>
          <a:endParaRPr lang="en-US"/>
        </a:p>
      </dgm:t>
    </dgm:pt>
    <dgm:pt modelId="{6A55174D-0333-644E-9FB6-581D03B28441}">
      <dgm:prSet/>
      <dgm:spPr/>
      <dgm:t>
        <a:bodyPr/>
        <a:lstStyle/>
        <a:p>
          <a:r>
            <a:rPr lang="en-US" b="1"/>
            <a:t>2008- 2009 recession</a:t>
          </a:r>
        </a:p>
      </dgm:t>
    </dgm:pt>
    <dgm:pt modelId="{19A31915-4D34-3845-AC3F-15F401937EA0}" type="parTrans" cxnId="{AB6EADC4-C05A-E845-9C4C-BF3710F4B728}">
      <dgm:prSet/>
      <dgm:spPr/>
      <dgm:t>
        <a:bodyPr/>
        <a:lstStyle/>
        <a:p>
          <a:endParaRPr lang="en-US"/>
        </a:p>
      </dgm:t>
    </dgm:pt>
    <dgm:pt modelId="{88E61D85-2528-934D-B252-FA6EF9B8A677}" type="sibTrans" cxnId="{AB6EADC4-C05A-E845-9C4C-BF3710F4B728}">
      <dgm:prSet/>
      <dgm:spPr/>
      <dgm:t>
        <a:bodyPr/>
        <a:lstStyle/>
        <a:p>
          <a:endParaRPr lang="en-US"/>
        </a:p>
      </dgm:t>
    </dgm:pt>
    <dgm:pt modelId="{CFAD90DC-B6C7-DF48-8814-4BCE628C1626}">
      <dgm:prSet/>
      <dgm:spPr/>
      <dgm:t>
        <a:bodyPr/>
        <a:lstStyle/>
        <a:p>
          <a:r>
            <a:rPr lang="en-US" b="1"/>
            <a:t>Global pandemic</a:t>
          </a:r>
        </a:p>
      </dgm:t>
    </dgm:pt>
    <dgm:pt modelId="{0B82AFFA-BD45-0C43-B83C-8E1B9AB878C4}" type="parTrans" cxnId="{5BCB5365-A059-2142-897C-AB5A2D58D562}">
      <dgm:prSet/>
      <dgm:spPr/>
      <dgm:t>
        <a:bodyPr/>
        <a:lstStyle/>
        <a:p>
          <a:endParaRPr lang="en-US"/>
        </a:p>
      </dgm:t>
    </dgm:pt>
    <dgm:pt modelId="{89E4962C-6E8F-4A48-A115-B63CF53B92FB}" type="sibTrans" cxnId="{5BCB5365-A059-2142-897C-AB5A2D58D562}">
      <dgm:prSet/>
      <dgm:spPr/>
      <dgm:t>
        <a:bodyPr/>
        <a:lstStyle/>
        <a:p>
          <a:endParaRPr lang="en-US"/>
        </a:p>
      </dgm:t>
    </dgm:pt>
    <dgm:pt modelId="{DEA5BB38-E31C-9040-AC9A-7A4A5B38F38C}">
      <dgm:prSet/>
      <dgm:spPr/>
      <dgm:t>
        <a:bodyPr/>
        <a:lstStyle/>
        <a:p>
          <a:endParaRPr lang="en-US" b="1"/>
        </a:p>
      </dgm:t>
    </dgm:pt>
    <dgm:pt modelId="{ACD24735-6229-6E42-8A70-C8602A40CF51}" type="parTrans" cxnId="{21F5A1D0-E9B1-F14C-8D46-6119183D6CDF}">
      <dgm:prSet/>
      <dgm:spPr/>
      <dgm:t>
        <a:bodyPr/>
        <a:lstStyle/>
        <a:p>
          <a:endParaRPr lang="en-US"/>
        </a:p>
      </dgm:t>
    </dgm:pt>
    <dgm:pt modelId="{19DD7222-A4B7-3D49-98AC-D53A374BA156}" type="sibTrans" cxnId="{21F5A1D0-E9B1-F14C-8D46-6119183D6CDF}">
      <dgm:prSet/>
      <dgm:spPr/>
      <dgm:t>
        <a:bodyPr/>
        <a:lstStyle/>
        <a:p>
          <a:endParaRPr lang="en-US"/>
        </a:p>
      </dgm:t>
    </dgm:pt>
    <dgm:pt modelId="{0722C501-F3A6-AF4C-A9AD-BA72C3DB3D7B}" type="pres">
      <dgm:prSet presAssocID="{004A6523-5BE3-8347-81A3-AE9173FF1513}" presName="Name0" presStyleCnt="0">
        <dgm:presLayoutVars>
          <dgm:dir/>
          <dgm:resizeHandles val="exact"/>
        </dgm:presLayoutVars>
      </dgm:prSet>
      <dgm:spPr/>
    </dgm:pt>
    <dgm:pt modelId="{B5B2EA04-AA31-AF4E-ABA7-CA3E80D302E0}" type="pres">
      <dgm:prSet presAssocID="{004A6523-5BE3-8347-81A3-AE9173FF1513}" presName="arrow" presStyleLbl="bgShp" presStyleIdx="0" presStyleCnt="1" custLinFactNeighborX="141" custLinFactNeighborY="-10791"/>
      <dgm:spPr>
        <a:solidFill>
          <a:schemeClr val="accent5">
            <a:lumMod val="75000"/>
          </a:schemeClr>
        </a:solidFill>
      </dgm:spPr>
    </dgm:pt>
    <dgm:pt modelId="{D8ED18A7-021F-5F41-8791-4CC13D7C35AA}" type="pres">
      <dgm:prSet presAssocID="{004A6523-5BE3-8347-81A3-AE9173FF1513}" presName="points" presStyleCnt="0"/>
      <dgm:spPr/>
    </dgm:pt>
    <dgm:pt modelId="{365E1D9D-5A3E-A24E-9AB7-74258E6A73F5}" type="pres">
      <dgm:prSet presAssocID="{6A55174D-0333-644E-9FB6-581D03B28441}" presName="compositeA" presStyleCnt="0"/>
      <dgm:spPr/>
    </dgm:pt>
    <dgm:pt modelId="{DFDE0705-C952-584A-9FE8-9E948C46190A}" type="pres">
      <dgm:prSet presAssocID="{6A55174D-0333-644E-9FB6-581D03B28441}" presName="textA" presStyleLbl="revTx" presStyleIdx="0" presStyleCnt="3">
        <dgm:presLayoutVars>
          <dgm:bulletEnabled val="1"/>
        </dgm:presLayoutVars>
      </dgm:prSet>
      <dgm:spPr/>
    </dgm:pt>
    <dgm:pt modelId="{934F4565-FD70-804A-9937-A608E20C8D99}" type="pres">
      <dgm:prSet presAssocID="{6A55174D-0333-644E-9FB6-581D03B28441}" presName="circleA" presStyleLbl="node1" presStyleIdx="0" presStyleCnt="3" custLinFactNeighborY="-48672"/>
      <dgm:spPr/>
    </dgm:pt>
    <dgm:pt modelId="{7A4F087A-E4C6-4049-95F2-0F5172BED5F4}" type="pres">
      <dgm:prSet presAssocID="{6A55174D-0333-644E-9FB6-581D03B28441}" presName="spaceA" presStyleCnt="0"/>
      <dgm:spPr/>
    </dgm:pt>
    <dgm:pt modelId="{E57AB3BE-6888-F84B-83B8-0A001B8540D3}" type="pres">
      <dgm:prSet presAssocID="{88E61D85-2528-934D-B252-FA6EF9B8A677}" presName="space" presStyleCnt="0"/>
      <dgm:spPr/>
    </dgm:pt>
    <dgm:pt modelId="{6CDB885A-CB4E-E34B-9930-805F15E90329}" type="pres">
      <dgm:prSet presAssocID="{CFAD90DC-B6C7-DF48-8814-4BCE628C1626}" presName="compositeB" presStyleCnt="0"/>
      <dgm:spPr/>
    </dgm:pt>
    <dgm:pt modelId="{3BD3C931-7A3E-EA47-B5F1-B3C110DFF560}" type="pres">
      <dgm:prSet presAssocID="{CFAD90DC-B6C7-DF48-8814-4BCE628C1626}" presName="textB" presStyleLbl="revTx" presStyleIdx="1" presStyleCnt="3" custLinFactNeighborX="39526">
        <dgm:presLayoutVars>
          <dgm:bulletEnabled val="1"/>
        </dgm:presLayoutVars>
      </dgm:prSet>
      <dgm:spPr/>
    </dgm:pt>
    <dgm:pt modelId="{EB1A4540-D11E-1145-9BA3-E5F4EFD86329}" type="pres">
      <dgm:prSet presAssocID="{CFAD90DC-B6C7-DF48-8814-4BCE628C1626}" presName="circleB" presStyleLbl="node1" presStyleIdx="1" presStyleCnt="3" custLinFactX="100000" custLinFactNeighborX="192077" custLinFactNeighborY="-48672"/>
      <dgm:spPr/>
    </dgm:pt>
    <dgm:pt modelId="{782F927F-9A51-A848-8C23-6B1F59BB9DFB}" type="pres">
      <dgm:prSet presAssocID="{CFAD90DC-B6C7-DF48-8814-4BCE628C1626}" presName="spaceB" presStyleCnt="0"/>
      <dgm:spPr/>
    </dgm:pt>
    <dgm:pt modelId="{17157337-702C-F84E-8851-D3107C4F1AA9}" type="pres">
      <dgm:prSet presAssocID="{89E4962C-6E8F-4A48-A115-B63CF53B92FB}" presName="space" presStyleCnt="0"/>
      <dgm:spPr/>
    </dgm:pt>
    <dgm:pt modelId="{6E25C48B-7998-2243-8F79-704B24FF637C}" type="pres">
      <dgm:prSet presAssocID="{DEA5BB38-E31C-9040-AC9A-7A4A5B38F38C}" presName="compositeA" presStyleCnt="0"/>
      <dgm:spPr/>
    </dgm:pt>
    <dgm:pt modelId="{AE88875E-4E25-9547-967F-89D885B12938}" type="pres">
      <dgm:prSet presAssocID="{DEA5BB38-E31C-9040-AC9A-7A4A5B38F38C}" presName="textA" presStyleLbl="revTx" presStyleIdx="2" presStyleCnt="3" custScaleY="106705" custLinFactNeighborX="-2928" custLinFactNeighborY="-936">
        <dgm:presLayoutVars>
          <dgm:bulletEnabled val="1"/>
        </dgm:presLayoutVars>
      </dgm:prSet>
      <dgm:spPr/>
    </dgm:pt>
    <dgm:pt modelId="{5718A1F2-ED5B-B647-8626-AE79C31D3EEE}" type="pres">
      <dgm:prSet presAssocID="{DEA5BB38-E31C-9040-AC9A-7A4A5B38F38C}" presName="circleA" presStyleLbl="node1" presStyleIdx="2" presStyleCnt="3" custLinFactX="65087" custLinFactNeighborX="100000" custLinFactNeighborY="-48672"/>
      <dgm:spPr/>
    </dgm:pt>
    <dgm:pt modelId="{E26388F4-A62B-B34C-841A-5A2AABEDFD07}" type="pres">
      <dgm:prSet presAssocID="{DEA5BB38-E31C-9040-AC9A-7A4A5B38F38C}" presName="spaceA" presStyleCnt="0"/>
      <dgm:spPr/>
    </dgm:pt>
  </dgm:ptLst>
  <dgm:cxnLst>
    <dgm:cxn modelId="{AF887F1E-F5D1-8E45-A66A-1D45CF2791CD}" type="presOf" srcId="{DEA5BB38-E31C-9040-AC9A-7A4A5B38F38C}" destId="{AE88875E-4E25-9547-967F-89D885B12938}" srcOrd="0" destOrd="0" presId="urn:microsoft.com/office/officeart/2005/8/layout/hProcess11"/>
    <dgm:cxn modelId="{F7B0A059-C18D-0D49-8561-3C3DE10211B3}" type="presOf" srcId="{CFAD90DC-B6C7-DF48-8814-4BCE628C1626}" destId="{3BD3C931-7A3E-EA47-B5F1-B3C110DFF560}" srcOrd="0" destOrd="0" presId="urn:microsoft.com/office/officeart/2005/8/layout/hProcess11"/>
    <dgm:cxn modelId="{5BCB5365-A059-2142-897C-AB5A2D58D562}" srcId="{004A6523-5BE3-8347-81A3-AE9173FF1513}" destId="{CFAD90DC-B6C7-DF48-8814-4BCE628C1626}" srcOrd="1" destOrd="0" parTransId="{0B82AFFA-BD45-0C43-B83C-8E1B9AB878C4}" sibTransId="{89E4962C-6E8F-4A48-A115-B63CF53B92FB}"/>
    <dgm:cxn modelId="{DA097A6D-DD8E-424C-A5E3-7BEF5F80101E}" type="presOf" srcId="{004A6523-5BE3-8347-81A3-AE9173FF1513}" destId="{0722C501-F3A6-AF4C-A9AD-BA72C3DB3D7B}" srcOrd="0" destOrd="0" presId="urn:microsoft.com/office/officeart/2005/8/layout/hProcess11"/>
    <dgm:cxn modelId="{AB6EADC4-C05A-E845-9C4C-BF3710F4B728}" srcId="{004A6523-5BE3-8347-81A3-AE9173FF1513}" destId="{6A55174D-0333-644E-9FB6-581D03B28441}" srcOrd="0" destOrd="0" parTransId="{19A31915-4D34-3845-AC3F-15F401937EA0}" sibTransId="{88E61D85-2528-934D-B252-FA6EF9B8A677}"/>
    <dgm:cxn modelId="{21F5A1D0-E9B1-F14C-8D46-6119183D6CDF}" srcId="{004A6523-5BE3-8347-81A3-AE9173FF1513}" destId="{DEA5BB38-E31C-9040-AC9A-7A4A5B38F38C}" srcOrd="2" destOrd="0" parTransId="{ACD24735-6229-6E42-8A70-C8602A40CF51}" sibTransId="{19DD7222-A4B7-3D49-98AC-D53A374BA156}"/>
    <dgm:cxn modelId="{79519BD4-2238-B548-9F00-DC061159AF19}" type="presOf" srcId="{6A55174D-0333-644E-9FB6-581D03B28441}" destId="{DFDE0705-C952-584A-9FE8-9E948C46190A}" srcOrd="0" destOrd="0" presId="urn:microsoft.com/office/officeart/2005/8/layout/hProcess11"/>
    <dgm:cxn modelId="{0CABCA8B-435C-0F4C-9862-82B6887EC77C}" type="presParOf" srcId="{0722C501-F3A6-AF4C-A9AD-BA72C3DB3D7B}" destId="{B5B2EA04-AA31-AF4E-ABA7-CA3E80D302E0}" srcOrd="0" destOrd="0" presId="urn:microsoft.com/office/officeart/2005/8/layout/hProcess11"/>
    <dgm:cxn modelId="{CDD93BEF-B64E-E143-830A-C3ACD25B4231}" type="presParOf" srcId="{0722C501-F3A6-AF4C-A9AD-BA72C3DB3D7B}" destId="{D8ED18A7-021F-5F41-8791-4CC13D7C35AA}" srcOrd="1" destOrd="0" presId="urn:microsoft.com/office/officeart/2005/8/layout/hProcess11"/>
    <dgm:cxn modelId="{8780B3C1-ED6A-C74F-BBA4-6231C11E0ED2}" type="presParOf" srcId="{D8ED18A7-021F-5F41-8791-4CC13D7C35AA}" destId="{365E1D9D-5A3E-A24E-9AB7-74258E6A73F5}" srcOrd="0" destOrd="0" presId="urn:microsoft.com/office/officeart/2005/8/layout/hProcess11"/>
    <dgm:cxn modelId="{FAD1515A-89C4-B443-80FD-3E3A5CE9C222}" type="presParOf" srcId="{365E1D9D-5A3E-A24E-9AB7-74258E6A73F5}" destId="{DFDE0705-C952-584A-9FE8-9E948C46190A}" srcOrd="0" destOrd="0" presId="urn:microsoft.com/office/officeart/2005/8/layout/hProcess11"/>
    <dgm:cxn modelId="{350FAE07-C19D-3344-8EC5-95D8D37624FF}" type="presParOf" srcId="{365E1D9D-5A3E-A24E-9AB7-74258E6A73F5}" destId="{934F4565-FD70-804A-9937-A608E20C8D99}" srcOrd="1" destOrd="0" presId="urn:microsoft.com/office/officeart/2005/8/layout/hProcess11"/>
    <dgm:cxn modelId="{3779478C-662B-6E47-9DF5-27454BE65658}" type="presParOf" srcId="{365E1D9D-5A3E-A24E-9AB7-74258E6A73F5}" destId="{7A4F087A-E4C6-4049-95F2-0F5172BED5F4}" srcOrd="2" destOrd="0" presId="urn:microsoft.com/office/officeart/2005/8/layout/hProcess11"/>
    <dgm:cxn modelId="{32ADC73D-97FE-3C4F-9F5C-9645D880B6BA}" type="presParOf" srcId="{D8ED18A7-021F-5F41-8791-4CC13D7C35AA}" destId="{E57AB3BE-6888-F84B-83B8-0A001B8540D3}" srcOrd="1" destOrd="0" presId="urn:microsoft.com/office/officeart/2005/8/layout/hProcess11"/>
    <dgm:cxn modelId="{569E5D1E-5ADF-B34A-8B36-17642CD587BB}" type="presParOf" srcId="{D8ED18A7-021F-5F41-8791-4CC13D7C35AA}" destId="{6CDB885A-CB4E-E34B-9930-805F15E90329}" srcOrd="2" destOrd="0" presId="urn:microsoft.com/office/officeart/2005/8/layout/hProcess11"/>
    <dgm:cxn modelId="{E0EE73B7-8F37-BA42-9B74-3F5275D9452F}" type="presParOf" srcId="{6CDB885A-CB4E-E34B-9930-805F15E90329}" destId="{3BD3C931-7A3E-EA47-B5F1-B3C110DFF560}" srcOrd="0" destOrd="0" presId="urn:microsoft.com/office/officeart/2005/8/layout/hProcess11"/>
    <dgm:cxn modelId="{8569C8F8-67CC-F246-A4A2-BEC9E6D8CE1A}" type="presParOf" srcId="{6CDB885A-CB4E-E34B-9930-805F15E90329}" destId="{EB1A4540-D11E-1145-9BA3-E5F4EFD86329}" srcOrd="1" destOrd="0" presId="urn:microsoft.com/office/officeart/2005/8/layout/hProcess11"/>
    <dgm:cxn modelId="{436A05CC-6B1F-3E4F-AAC9-12552C5341F7}" type="presParOf" srcId="{6CDB885A-CB4E-E34B-9930-805F15E90329}" destId="{782F927F-9A51-A848-8C23-6B1F59BB9DFB}" srcOrd="2" destOrd="0" presId="urn:microsoft.com/office/officeart/2005/8/layout/hProcess11"/>
    <dgm:cxn modelId="{230AE2CB-938C-FB49-8C30-A66D328801FE}" type="presParOf" srcId="{D8ED18A7-021F-5F41-8791-4CC13D7C35AA}" destId="{17157337-702C-F84E-8851-D3107C4F1AA9}" srcOrd="3" destOrd="0" presId="urn:microsoft.com/office/officeart/2005/8/layout/hProcess11"/>
    <dgm:cxn modelId="{5FB7DE54-BEC6-3C4F-8164-E0CF8AF8040C}" type="presParOf" srcId="{D8ED18A7-021F-5F41-8791-4CC13D7C35AA}" destId="{6E25C48B-7998-2243-8F79-704B24FF637C}" srcOrd="4" destOrd="0" presId="urn:microsoft.com/office/officeart/2005/8/layout/hProcess11"/>
    <dgm:cxn modelId="{5C95C08C-E9BF-F545-B9B1-47B1766E5871}" type="presParOf" srcId="{6E25C48B-7998-2243-8F79-704B24FF637C}" destId="{AE88875E-4E25-9547-967F-89D885B12938}" srcOrd="0" destOrd="0" presId="urn:microsoft.com/office/officeart/2005/8/layout/hProcess11"/>
    <dgm:cxn modelId="{E2C79780-95A9-A84C-83B1-E275DBD11C81}" type="presParOf" srcId="{6E25C48B-7998-2243-8F79-704B24FF637C}" destId="{5718A1F2-ED5B-B647-8626-AE79C31D3EEE}" srcOrd="1" destOrd="0" presId="urn:microsoft.com/office/officeart/2005/8/layout/hProcess11"/>
    <dgm:cxn modelId="{8AC5F51B-64F2-7947-9B87-E3810966D1F0}" type="presParOf" srcId="{6E25C48B-7998-2243-8F79-704B24FF637C}" destId="{E26388F4-A62B-B34C-841A-5A2AABEDFD07}"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4A6523-5BE3-8347-81A3-AE9173FF1513}" type="doc">
      <dgm:prSet loTypeId="urn:microsoft.com/office/officeart/2005/8/layout/hProcess11" loCatId="process" qsTypeId="urn:microsoft.com/office/officeart/2005/8/quickstyle/simple1" qsCatId="simple" csTypeId="urn:microsoft.com/office/officeart/2005/8/colors/accent5_4" csCatId="accent5" phldr="1"/>
      <dgm:spPr/>
      <dgm:t>
        <a:bodyPr/>
        <a:lstStyle/>
        <a:p>
          <a:endParaRPr lang="en-US"/>
        </a:p>
      </dgm:t>
    </dgm:pt>
    <dgm:pt modelId="{6A55174D-0333-644E-9FB6-581D03B28441}">
      <dgm:prSet custT="1"/>
      <dgm:spPr/>
      <dgm:t>
        <a:bodyPr/>
        <a:lstStyle/>
        <a:p>
          <a:r>
            <a:rPr lang="en-US" sz="2400" b="1"/>
            <a:t>Invention Facebook, Twitter, Snapchat, Instagram, </a:t>
          </a:r>
        </a:p>
        <a:p>
          <a:r>
            <a:rPr lang="en-US" sz="2400" b="1"/>
            <a:t>Tik Tok,  YouTube</a:t>
          </a:r>
        </a:p>
      </dgm:t>
    </dgm:pt>
    <dgm:pt modelId="{19A31915-4D34-3845-AC3F-15F401937EA0}" type="parTrans" cxnId="{AB6EADC4-C05A-E845-9C4C-BF3710F4B728}">
      <dgm:prSet/>
      <dgm:spPr/>
      <dgm:t>
        <a:bodyPr/>
        <a:lstStyle/>
        <a:p>
          <a:endParaRPr lang="en-US"/>
        </a:p>
      </dgm:t>
    </dgm:pt>
    <dgm:pt modelId="{88E61D85-2528-934D-B252-FA6EF9B8A677}" type="sibTrans" cxnId="{AB6EADC4-C05A-E845-9C4C-BF3710F4B728}">
      <dgm:prSet/>
      <dgm:spPr/>
      <dgm:t>
        <a:bodyPr/>
        <a:lstStyle/>
        <a:p>
          <a:endParaRPr lang="en-US"/>
        </a:p>
      </dgm:t>
    </dgm:pt>
    <dgm:pt modelId="{CFAD90DC-B6C7-DF48-8814-4BCE628C1626}">
      <dgm:prSet custT="1"/>
      <dgm:spPr/>
      <dgm:t>
        <a:bodyPr/>
        <a:lstStyle/>
        <a:p>
          <a:r>
            <a:rPr lang="en-US" sz="2400" b="1"/>
            <a:t>Computers in Curriculum</a:t>
          </a:r>
        </a:p>
      </dgm:t>
    </dgm:pt>
    <dgm:pt modelId="{0B82AFFA-BD45-0C43-B83C-8E1B9AB878C4}" type="parTrans" cxnId="{5BCB5365-A059-2142-897C-AB5A2D58D562}">
      <dgm:prSet/>
      <dgm:spPr/>
      <dgm:t>
        <a:bodyPr/>
        <a:lstStyle/>
        <a:p>
          <a:endParaRPr lang="en-US"/>
        </a:p>
      </dgm:t>
    </dgm:pt>
    <dgm:pt modelId="{89E4962C-6E8F-4A48-A115-B63CF53B92FB}" type="sibTrans" cxnId="{5BCB5365-A059-2142-897C-AB5A2D58D562}">
      <dgm:prSet/>
      <dgm:spPr/>
      <dgm:t>
        <a:bodyPr/>
        <a:lstStyle/>
        <a:p>
          <a:endParaRPr lang="en-US"/>
        </a:p>
      </dgm:t>
    </dgm:pt>
    <dgm:pt modelId="{DEA5BB38-E31C-9040-AC9A-7A4A5B38F38C}">
      <dgm:prSet/>
      <dgm:spPr/>
      <dgm:t>
        <a:bodyPr/>
        <a:lstStyle/>
        <a:p>
          <a:endParaRPr lang="en-US" b="1"/>
        </a:p>
      </dgm:t>
    </dgm:pt>
    <dgm:pt modelId="{ACD24735-6229-6E42-8A70-C8602A40CF51}" type="parTrans" cxnId="{21F5A1D0-E9B1-F14C-8D46-6119183D6CDF}">
      <dgm:prSet/>
      <dgm:spPr/>
      <dgm:t>
        <a:bodyPr/>
        <a:lstStyle/>
        <a:p>
          <a:endParaRPr lang="en-US"/>
        </a:p>
      </dgm:t>
    </dgm:pt>
    <dgm:pt modelId="{19DD7222-A4B7-3D49-98AC-D53A374BA156}" type="sibTrans" cxnId="{21F5A1D0-E9B1-F14C-8D46-6119183D6CDF}">
      <dgm:prSet/>
      <dgm:spPr/>
      <dgm:t>
        <a:bodyPr/>
        <a:lstStyle/>
        <a:p>
          <a:endParaRPr lang="en-US"/>
        </a:p>
      </dgm:t>
    </dgm:pt>
    <dgm:pt modelId="{2727D3B9-9946-504D-A9B9-1535F1A53D4E}">
      <dgm:prSet custT="1"/>
      <dgm:spPr/>
      <dgm:t>
        <a:bodyPr/>
        <a:lstStyle/>
        <a:p>
          <a:r>
            <a:rPr lang="en-US" sz="2400" b="1"/>
            <a:t>Black Lives Matter</a:t>
          </a:r>
        </a:p>
      </dgm:t>
    </dgm:pt>
    <dgm:pt modelId="{503FCB1B-600A-2646-AF37-383F9040ED95}" type="parTrans" cxnId="{7547153D-DE68-034B-B9FE-AB330A0E68A8}">
      <dgm:prSet/>
      <dgm:spPr/>
      <dgm:t>
        <a:bodyPr/>
        <a:lstStyle/>
        <a:p>
          <a:endParaRPr lang="en-US"/>
        </a:p>
      </dgm:t>
    </dgm:pt>
    <dgm:pt modelId="{A72152D8-CA0B-9F4E-B84E-0394B48F63BF}" type="sibTrans" cxnId="{7547153D-DE68-034B-B9FE-AB330A0E68A8}">
      <dgm:prSet/>
      <dgm:spPr/>
      <dgm:t>
        <a:bodyPr/>
        <a:lstStyle/>
        <a:p>
          <a:endParaRPr lang="en-US"/>
        </a:p>
      </dgm:t>
    </dgm:pt>
    <dgm:pt modelId="{0722C501-F3A6-AF4C-A9AD-BA72C3DB3D7B}" type="pres">
      <dgm:prSet presAssocID="{004A6523-5BE3-8347-81A3-AE9173FF1513}" presName="Name0" presStyleCnt="0">
        <dgm:presLayoutVars>
          <dgm:dir/>
          <dgm:resizeHandles val="exact"/>
        </dgm:presLayoutVars>
      </dgm:prSet>
      <dgm:spPr/>
    </dgm:pt>
    <dgm:pt modelId="{B5B2EA04-AA31-AF4E-ABA7-CA3E80D302E0}" type="pres">
      <dgm:prSet presAssocID="{004A6523-5BE3-8347-81A3-AE9173FF1513}" presName="arrow" presStyleLbl="bgShp" presStyleIdx="0" presStyleCnt="1" custLinFactNeighborX="115" custLinFactNeighborY="-10791"/>
      <dgm:spPr>
        <a:solidFill>
          <a:schemeClr val="accent5">
            <a:lumMod val="75000"/>
          </a:schemeClr>
        </a:solidFill>
      </dgm:spPr>
    </dgm:pt>
    <dgm:pt modelId="{D8ED18A7-021F-5F41-8791-4CC13D7C35AA}" type="pres">
      <dgm:prSet presAssocID="{004A6523-5BE3-8347-81A3-AE9173FF1513}" presName="points" presStyleCnt="0"/>
      <dgm:spPr/>
    </dgm:pt>
    <dgm:pt modelId="{365E1D9D-5A3E-A24E-9AB7-74258E6A73F5}" type="pres">
      <dgm:prSet presAssocID="{6A55174D-0333-644E-9FB6-581D03B28441}" presName="compositeA" presStyleCnt="0"/>
      <dgm:spPr/>
    </dgm:pt>
    <dgm:pt modelId="{DFDE0705-C952-584A-9FE8-9E948C46190A}" type="pres">
      <dgm:prSet presAssocID="{6A55174D-0333-644E-9FB6-581D03B28441}" presName="textA" presStyleLbl="revTx" presStyleIdx="0" presStyleCnt="4" custScaleX="142344" custLinFactNeighborX="-1233">
        <dgm:presLayoutVars>
          <dgm:bulletEnabled val="1"/>
        </dgm:presLayoutVars>
      </dgm:prSet>
      <dgm:spPr/>
    </dgm:pt>
    <dgm:pt modelId="{934F4565-FD70-804A-9937-A608E20C8D99}" type="pres">
      <dgm:prSet presAssocID="{6A55174D-0333-644E-9FB6-581D03B28441}" presName="circleA" presStyleLbl="node1" presStyleIdx="0" presStyleCnt="4" custLinFactNeighborY="-48672"/>
      <dgm:spPr/>
    </dgm:pt>
    <dgm:pt modelId="{7A4F087A-E4C6-4049-95F2-0F5172BED5F4}" type="pres">
      <dgm:prSet presAssocID="{6A55174D-0333-644E-9FB6-581D03B28441}" presName="spaceA" presStyleCnt="0"/>
      <dgm:spPr/>
    </dgm:pt>
    <dgm:pt modelId="{E57AB3BE-6888-F84B-83B8-0A001B8540D3}" type="pres">
      <dgm:prSet presAssocID="{88E61D85-2528-934D-B252-FA6EF9B8A677}" presName="space" presStyleCnt="0"/>
      <dgm:spPr/>
    </dgm:pt>
    <dgm:pt modelId="{6CDB885A-CB4E-E34B-9930-805F15E90329}" type="pres">
      <dgm:prSet presAssocID="{CFAD90DC-B6C7-DF48-8814-4BCE628C1626}" presName="compositeB" presStyleCnt="0"/>
      <dgm:spPr/>
    </dgm:pt>
    <dgm:pt modelId="{3BD3C931-7A3E-EA47-B5F1-B3C110DFF560}" type="pres">
      <dgm:prSet presAssocID="{CFAD90DC-B6C7-DF48-8814-4BCE628C1626}" presName="textB" presStyleLbl="revTx" presStyleIdx="1" presStyleCnt="4" custLinFactY="-25976" custLinFactNeighborX="21198" custLinFactNeighborY="-100000">
        <dgm:presLayoutVars>
          <dgm:bulletEnabled val="1"/>
        </dgm:presLayoutVars>
      </dgm:prSet>
      <dgm:spPr/>
    </dgm:pt>
    <dgm:pt modelId="{EB1A4540-D11E-1145-9BA3-E5F4EFD86329}" type="pres">
      <dgm:prSet presAssocID="{CFAD90DC-B6C7-DF48-8814-4BCE628C1626}" presName="circleB" presStyleLbl="node1" presStyleIdx="1" presStyleCnt="4" custLinFactX="-195379" custLinFactNeighborX="-200000" custLinFactNeighborY="-48672"/>
      <dgm:spPr/>
    </dgm:pt>
    <dgm:pt modelId="{782F927F-9A51-A848-8C23-6B1F59BB9DFB}" type="pres">
      <dgm:prSet presAssocID="{CFAD90DC-B6C7-DF48-8814-4BCE628C1626}" presName="spaceB" presStyleCnt="0"/>
      <dgm:spPr/>
    </dgm:pt>
    <dgm:pt modelId="{17157337-702C-F84E-8851-D3107C4F1AA9}" type="pres">
      <dgm:prSet presAssocID="{89E4962C-6E8F-4A48-A115-B63CF53B92FB}" presName="space" presStyleCnt="0"/>
      <dgm:spPr/>
    </dgm:pt>
    <dgm:pt modelId="{9F02E41D-DF2D-3A4B-A0EC-6D29F2047428}" type="pres">
      <dgm:prSet presAssocID="{2727D3B9-9946-504D-A9B9-1535F1A53D4E}" presName="compositeA" presStyleCnt="0"/>
      <dgm:spPr/>
    </dgm:pt>
    <dgm:pt modelId="{CFEAE066-3B96-8D42-AAA2-1CA32D8A1949}" type="pres">
      <dgm:prSet presAssocID="{2727D3B9-9946-504D-A9B9-1535F1A53D4E}" presName="textA" presStyleLbl="revTx" presStyleIdx="2" presStyleCnt="4" custLinFactX="-66236" custLinFactY="11707" custLinFactNeighborX="-100000" custLinFactNeighborY="100000">
        <dgm:presLayoutVars>
          <dgm:bulletEnabled val="1"/>
        </dgm:presLayoutVars>
      </dgm:prSet>
      <dgm:spPr/>
    </dgm:pt>
    <dgm:pt modelId="{EC573369-4B96-F14C-8D6A-DFC37E1B2879}" type="pres">
      <dgm:prSet presAssocID="{2727D3B9-9946-504D-A9B9-1535F1A53D4E}" presName="circleA" presStyleLbl="node1" presStyleIdx="2" presStyleCnt="4" custLinFactX="-300000" custLinFactNeighborX="-317237" custLinFactNeighborY="-36960"/>
      <dgm:spPr/>
    </dgm:pt>
    <dgm:pt modelId="{FE0856CF-C329-7743-ADC5-42DD4F4DA7A8}" type="pres">
      <dgm:prSet presAssocID="{2727D3B9-9946-504D-A9B9-1535F1A53D4E}" presName="spaceA" presStyleCnt="0"/>
      <dgm:spPr/>
    </dgm:pt>
    <dgm:pt modelId="{D1D7913E-776B-AA43-9919-017CD98D8F66}" type="pres">
      <dgm:prSet presAssocID="{A72152D8-CA0B-9F4E-B84E-0394B48F63BF}" presName="space" presStyleCnt="0"/>
      <dgm:spPr/>
    </dgm:pt>
    <dgm:pt modelId="{A63EABD1-3DFB-7543-BFF4-2260EFC6A797}" type="pres">
      <dgm:prSet presAssocID="{DEA5BB38-E31C-9040-AC9A-7A4A5B38F38C}" presName="compositeB" presStyleCnt="0"/>
      <dgm:spPr/>
    </dgm:pt>
    <dgm:pt modelId="{BB1E4D5C-E930-1141-BBD5-887165983899}" type="pres">
      <dgm:prSet presAssocID="{DEA5BB38-E31C-9040-AC9A-7A4A5B38F38C}" presName="textB" presStyleLbl="revTx" presStyleIdx="3" presStyleCnt="4">
        <dgm:presLayoutVars>
          <dgm:bulletEnabled val="1"/>
        </dgm:presLayoutVars>
      </dgm:prSet>
      <dgm:spPr/>
    </dgm:pt>
    <dgm:pt modelId="{A55928FB-385D-E54C-B4B8-7B9F22DFFE1A}" type="pres">
      <dgm:prSet presAssocID="{DEA5BB38-E31C-9040-AC9A-7A4A5B38F38C}" presName="circleB" presStyleLbl="node1" presStyleIdx="3" presStyleCnt="4" custLinFactX="-400000" custLinFactNeighborX="-474478" custLinFactNeighborY="-34910"/>
      <dgm:spPr/>
    </dgm:pt>
    <dgm:pt modelId="{CF44819F-4F6A-4A46-B1C2-A503D98CF25F}" type="pres">
      <dgm:prSet presAssocID="{DEA5BB38-E31C-9040-AC9A-7A4A5B38F38C}" presName="spaceB" presStyleCnt="0"/>
      <dgm:spPr/>
    </dgm:pt>
  </dgm:ptLst>
  <dgm:cxnLst>
    <dgm:cxn modelId="{7547153D-DE68-034B-B9FE-AB330A0E68A8}" srcId="{004A6523-5BE3-8347-81A3-AE9173FF1513}" destId="{2727D3B9-9946-504D-A9B9-1535F1A53D4E}" srcOrd="2" destOrd="0" parTransId="{503FCB1B-600A-2646-AF37-383F9040ED95}" sibTransId="{A72152D8-CA0B-9F4E-B84E-0394B48F63BF}"/>
    <dgm:cxn modelId="{F7B0A059-C18D-0D49-8561-3C3DE10211B3}" type="presOf" srcId="{CFAD90DC-B6C7-DF48-8814-4BCE628C1626}" destId="{3BD3C931-7A3E-EA47-B5F1-B3C110DFF560}" srcOrd="0" destOrd="0" presId="urn:microsoft.com/office/officeart/2005/8/layout/hProcess11"/>
    <dgm:cxn modelId="{BFD6E75A-7848-6D4E-8493-08B053AA07B9}" type="presOf" srcId="{2727D3B9-9946-504D-A9B9-1535F1A53D4E}" destId="{CFEAE066-3B96-8D42-AAA2-1CA32D8A1949}" srcOrd="0" destOrd="0" presId="urn:microsoft.com/office/officeart/2005/8/layout/hProcess11"/>
    <dgm:cxn modelId="{5BCB5365-A059-2142-897C-AB5A2D58D562}" srcId="{004A6523-5BE3-8347-81A3-AE9173FF1513}" destId="{CFAD90DC-B6C7-DF48-8814-4BCE628C1626}" srcOrd="1" destOrd="0" parTransId="{0B82AFFA-BD45-0C43-B83C-8E1B9AB878C4}" sibTransId="{89E4962C-6E8F-4A48-A115-B63CF53B92FB}"/>
    <dgm:cxn modelId="{DA097A6D-DD8E-424C-A5E3-7BEF5F80101E}" type="presOf" srcId="{004A6523-5BE3-8347-81A3-AE9173FF1513}" destId="{0722C501-F3A6-AF4C-A9AD-BA72C3DB3D7B}" srcOrd="0" destOrd="0" presId="urn:microsoft.com/office/officeart/2005/8/layout/hProcess11"/>
    <dgm:cxn modelId="{AB6EADC4-C05A-E845-9C4C-BF3710F4B728}" srcId="{004A6523-5BE3-8347-81A3-AE9173FF1513}" destId="{6A55174D-0333-644E-9FB6-581D03B28441}" srcOrd="0" destOrd="0" parTransId="{19A31915-4D34-3845-AC3F-15F401937EA0}" sibTransId="{88E61D85-2528-934D-B252-FA6EF9B8A677}"/>
    <dgm:cxn modelId="{EC6C29C5-7696-BF4B-B79A-74E6026FA529}" type="presOf" srcId="{DEA5BB38-E31C-9040-AC9A-7A4A5B38F38C}" destId="{BB1E4D5C-E930-1141-BBD5-887165983899}" srcOrd="0" destOrd="0" presId="urn:microsoft.com/office/officeart/2005/8/layout/hProcess11"/>
    <dgm:cxn modelId="{21F5A1D0-E9B1-F14C-8D46-6119183D6CDF}" srcId="{004A6523-5BE3-8347-81A3-AE9173FF1513}" destId="{DEA5BB38-E31C-9040-AC9A-7A4A5B38F38C}" srcOrd="3" destOrd="0" parTransId="{ACD24735-6229-6E42-8A70-C8602A40CF51}" sibTransId="{19DD7222-A4B7-3D49-98AC-D53A374BA156}"/>
    <dgm:cxn modelId="{79519BD4-2238-B548-9F00-DC061159AF19}" type="presOf" srcId="{6A55174D-0333-644E-9FB6-581D03B28441}" destId="{DFDE0705-C952-584A-9FE8-9E948C46190A}" srcOrd="0" destOrd="0" presId="urn:microsoft.com/office/officeart/2005/8/layout/hProcess11"/>
    <dgm:cxn modelId="{0CABCA8B-435C-0F4C-9862-82B6887EC77C}" type="presParOf" srcId="{0722C501-F3A6-AF4C-A9AD-BA72C3DB3D7B}" destId="{B5B2EA04-AA31-AF4E-ABA7-CA3E80D302E0}" srcOrd="0" destOrd="0" presId="urn:microsoft.com/office/officeart/2005/8/layout/hProcess11"/>
    <dgm:cxn modelId="{CDD93BEF-B64E-E143-830A-C3ACD25B4231}" type="presParOf" srcId="{0722C501-F3A6-AF4C-A9AD-BA72C3DB3D7B}" destId="{D8ED18A7-021F-5F41-8791-4CC13D7C35AA}" srcOrd="1" destOrd="0" presId="urn:microsoft.com/office/officeart/2005/8/layout/hProcess11"/>
    <dgm:cxn modelId="{8780B3C1-ED6A-C74F-BBA4-6231C11E0ED2}" type="presParOf" srcId="{D8ED18A7-021F-5F41-8791-4CC13D7C35AA}" destId="{365E1D9D-5A3E-A24E-9AB7-74258E6A73F5}" srcOrd="0" destOrd="0" presId="urn:microsoft.com/office/officeart/2005/8/layout/hProcess11"/>
    <dgm:cxn modelId="{FAD1515A-89C4-B443-80FD-3E3A5CE9C222}" type="presParOf" srcId="{365E1D9D-5A3E-A24E-9AB7-74258E6A73F5}" destId="{DFDE0705-C952-584A-9FE8-9E948C46190A}" srcOrd="0" destOrd="0" presId="urn:microsoft.com/office/officeart/2005/8/layout/hProcess11"/>
    <dgm:cxn modelId="{350FAE07-C19D-3344-8EC5-95D8D37624FF}" type="presParOf" srcId="{365E1D9D-5A3E-A24E-9AB7-74258E6A73F5}" destId="{934F4565-FD70-804A-9937-A608E20C8D99}" srcOrd="1" destOrd="0" presId="urn:microsoft.com/office/officeart/2005/8/layout/hProcess11"/>
    <dgm:cxn modelId="{3779478C-662B-6E47-9DF5-27454BE65658}" type="presParOf" srcId="{365E1D9D-5A3E-A24E-9AB7-74258E6A73F5}" destId="{7A4F087A-E4C6-4049-95F2-0F5172BED5F4}" srcOrd="2" destOrd="0" presId="urn:microsoft.com/office/officeart/2005/8/layout/hProcess11"/>
    <dgm:cxn modelId="{32ADC73D-97FE-3C4F-9F5C-9645D880B6BA}" type="presParOf" srcId="{D8ED18A7-021F-5F41-8791-4CC13D7C35AA}" destId="{E57AB3BE-6888-F84B-83B8-0A001B8540D3}" srcOrd="1" destOrd="0" presId="urn:microsoft.com/office/officeart/2005/8/layout/hProcess11"/>
    <dgm:cxn modelId="{569E5D1E-5ADF-B34A-8B36-17642CD587BB}" type="presParOf" srcId="{D8ED18A7-021F-5F41-8791-4CC13D7C35AA}" destId="{6CDB885A-CB4E-E34B-9930-805F15E90329}" srcOrd="2" destOrd="0" presId="urn:microsoft.com/office/officeart/2005/8/layout/hProcess11"/>
    <dgm:cxn modelId="{E0EE73B7-8F37-BA42-9B74-3F5275D9452F}" type="presParOf" srcId="{6CDB885A-CB4E-E34B-9930-805F15E90329}" destId="{3BD3C931-7A3E-EA47-B5F1-B3C110DFF560}" srcOrd="0" destOrd="0" presId="urn:microsoft.com/office/officeart/2005/8/layout/hProcess11"/>
    <dgm:cxn modelId="{8569C8F8-67CC-F246-A4A2-BEC9E6D8CE1A}" type="presParOf" srcId="{6CDB885A-CB4E-E34B-9930-805F15E90329}" destId="{EB1A4540-D11E-1145-9BA3-E5F4EFD86329}" srcOrd="1" destOrd="0" presId="urn:microsoft.com/office/officeart/2005/8/layout/hProcess11"/>
    <dgm:cxn modelId="{436A05CC-6B1F-3E4F-AAC9-12552C5341F7}" type="presParOf" srcId="{6CDB885A-CB4E-E34B-9930-805F15E90329}" destId="{782F927F-9A51-A848-8C23-6B1F59BB9DFB}" srcOrd="2" destOrd="0" presId="urn:microsoft.com/office/officeart/2005/8/layout/hProcess11"/>
    <dgm:cxn modelId="{230AE2CB-938C-FB49-8C30-A66D328801FE}" type="presParOf" srcId="{D8ED18A7-021F-5F41-8791-4CC13D7C35AA}" destId="{17157337-702C-F84E-8851-D3107C4F1AA9}" srcOrd="3" destOrd="0" presId="urn:microsoft.com/office/officeart/2005/8/layout/hProcess11"/>
    <dgm:cxn modelId="{E306043A-39CA-CA4D-94D3-F9FB611E9836}" type="presParOf" srcId="{D8ED18A7-021F-5F41-8791-4CC13D7C35AA}" destId="{9F02E41D-DF2D-3A4B-A0EC-6D29F2047428}" srcOrd="4" destOrd="0" presId="urn:microsoft.com/office/officeart/2005/8/layout/hProcess11"/>
    <dgm:cxn modelId="{D0B3DA74-AA78-8647-B245-175B6A3FAA54}" type="presParOf" srcId="{9F02E41D-DF2D-3A4B-A0EC-6D29F2047428}" destId="{CFEAE066-3B96-8D42-AAA2-1CA32D8A1949}" srcOrd="0" destOrd="0" presId="urn:microsoft.com/office/officeart/2005/8/layout/hProcess11"/>
    <dgm:cxn modelId="{F9F72109-2D67-4641-84AF-509BBC0138F0}" type="presParOf" srcId="{9F02E41D-DF2D-3A4B-A0EC-6D29F2047428}" destId="{EC573369-4B96-F14C-8D6A-DFC37E1B2879}" srcOrd="1" destOrd="0" presId="urn:microsoft.com/office/officeart/2005/8/layout/hProcess11"/>
    <dgm:cxn modelId="{BDC53773-8421-424F-8266-FFD575E9FD8B}" type="presParOf" srcId="{9F02E41D-DF2D-3A4B-A0EC-6D29F2047428}" destId="{FE0856CF-C329-7743-ADC5-42DD4F4DA7A8}" srcOrd="2" destOrd="0" presId="urn:microsoft.com/office/officeart/2005/8/layout/hProcess11"/>
    <dgm:cxn modelId="{1DE158EB-C7C6-0349-A753-E44A796DDE49}" type="presParOf" srcId="{D8ED18A7-021F-5F41-8791-4CC13D7C35AA}" destId="{D1D7913E-776B-AA43-9919-017CD98D8F66}" srcOrd="5" destOrd="0" presId="urn:microsoft.com/office/officeart/2005/8/layout/hProcess11"/>
    <dgm:cxn modelId="{A109443A-3E16-4046-B3E7-0B6FDE07C1C4}" type="presParOf" srcId="{D8ED18A7-021F-5F41-8791-4CC13D7C35AA}" destId="{A63EABD1-3DFB-7543-BFF4-2260EFC6A797}" srcOrd="6" destOrd="0" presId="urn:microsoft.com/office/officeart/2005/8/layout/hProcess11"/>
    <dgm:cxn modelId="{CEA7EC6B-FC71-E544-A5A7-7533065613A4}" type="presParOf" srcId="{A63EABD1-3DFB-7543-BFF4-2260EFC6A797}" destId="{BB1E4D5C-E930-1141-BBD5-887165983899}" srcOrd="0" destOrd="0" presId="urn:microsoft.com/office/officeart/2005/8/layout/hProcess11"/>
    <dgm:cxn modelId="{65D292F0-A5EC-3B4F-AB47-85FB2A991B86}" type="presParOf" srcId="{A63EABD1-3DFB-7543-BFF4-2260EFC6A797}" destId="{A55928FB-385D-E54C-B4B8-7B9F22DFFE1A}" srcOrd="1" destOrd="0" presId="urn:microsoft.com/office/officeart/2005/8/layout/hProcess11"/>
    <dgm:cxn modelId="{1963BE78-F43D-3945-AFAE-E6C9A58293CB}" type="presParOf" srcId="{A63EABD1-3DFB-7543-BFF4-2260EFC6A797}" destId="{CF44819F-4F6A-4A46-B1C2-A503D98CF25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7AE8AC-870E-2040-AE50-0033A0E1B51C}" type="doc">
      <dgm:prSet loTypeId="urn:microsoft.com/office/officeart/2005/8/layout/radial2" loCatId="relationship" qsTypeId="urn:microsoft.com/office/officeart/2005/8/quickstyle/simple1" qsCatId="simple" csTypeId="urn:microsoft.com/office/officeart/2005/8/colors/accent5_2" csCatId="accent5" phldr="1"/>
      <dgm:spPr/>
      <dgm:t>
        <a:bodyPr/>
        <a:lstStyle/>
        <a:p>
          <a:endParaRPr lang="en-US"/>
        </a:p>
      </dgm:t>
    </dgm:pt>
    <dgm:pt modelId="{C1AD65F5-9E87-964E-9744-9A57930DC8BB}">
      <dgm:prSet custT="1"/>
      <dgm:spPr>
        <a:solidFill>
          <a:srgbClr val="002060"/>
        </a:solidFill>
      </dgm:spPr>
      <dgm:t>
        <a:bodyPr/>
        <a:lstStyle/>
        <a:p>
          <a:r>
            <a:rPr lang="en-US" sz="2400" b="1"/>
            <a:t>Intense realism</a:t>
          </a:r>
        </a:p>
      </dgm:t>
    </dgm:pt>
    <dgm:pt modelId="{28F26BF4-C67D-CA48-A54D-F9F95895B45F}" type="parTrans" cxnId="{1AF82836-7F78-744C-B248-1CBCF03475F9}">
      <dgm:prSet/>
      <dgm:spPr/>
      <dgm:t>
        <a:bodyPr/>
        <a:lstStyle/>
        <a:p>
          <a:endParaRPr lang="en-US"/>
        </a:p>
      </dgm:t>
    </dgm:pt>
    <dgm:pt modelId="{ADE0F5A5-C81B-9048-9016-E7085C19468E}" type="sibTrans" cxnId="{1AF82836-7F78-744C-B248-1CBCF03475F9}">
      <dgm:prSet/>
      <dgm:spPr/>
      <dgm:t>
        <a:bodyPr/>
        <a:lstStyle/>
        <a:p>
          <a:endParaRPr lang="en-US"/>
        </a:p>
      </dgm:t>
    </dgm:pt>
    <dgm:pt modelId="{5C25B744-95AF-EB4E-98DC-192823FDF84E}">
      <dgm:prSet custT="1"/>
      <dgm:spPr>
        <a:solidFill>
          <a:srgbClr val="002060"/>
        </a:solidFill>
      </dgm:spPr>
      <dgm:t>
        <a:bodyPr/>
        <a:lstStyle/>
        <a:p>
          <a:r>
            <a:rPr lang="en-US" sz="2400" b="1"/>
            <a:t>Focus on financials</a:t>
          </a:r>
        </a:p>
      </dgm:t>
    </dgm:pt>
    <dgm:pt modelId="{5667AEBC-8241-7F4F-A568-876B42C6DE47}" type="parTrans" cxnId="{245A6AF5-E9AE-6A44-B21C-4C79FD0F1171}">
      <dgm:prSet/>
      <dgm:spPr/>
      <dgm:t>
        <a:bodyPr/>
        <a:lstStyle/>
        <a:p>
          <a:endParaRPr lang="en-US"/>
        </a:p>
      </dgm:t>
    </dgm:pt>
    <dgm:pt modelId="{C6FEAAAD-119B-614C-BECF-226987E051EF}" type="sibTrans" cxnId="{245A6AF5-E9AE-6A44-B21C-4C79FD0F1171}">
      <dgm:prSet/>
      <dgm:spPr/>
      <dgm:t>
        <a:bodyPr/>
        <a:lstStyle/>
        <a:p>
          <a:endParaRPr lang="en-US"/>
        </a:p>
      </dgm:t>
    </dgm:pt>
    <dgm:pt modelId="{6747ED96-7698-6846-9159-9EF0AC79A3DE}">
      <dgm:prSet custT="1"/>
      <dgm:spPr>
        <a:solidFill>
          <a:srgbClr val="002060"/>
        </a:solidFill>
      </dgm:spPr>
      <dgm:t>
        <a:bodyPr/>
        <a:lstStyle/>
        <a:p>
          <a:r>
            <a:rPr lang="en-US" sz="2400" b="1"/>
            <a:t>Intense competitive spirit</a:t>
          </a:r>
        </a:p>
      </dgm:t>
    </dgm:pt>
    <dgm:pt modelId="{F0923F96-E06E-1141-A909-9D0E4C8E41C9}" type="parTrans" cxnId="{FE035946-0EAF-3F44-AA50-3A90830B9601}">
      <dgm:prSet/>
      <dgm:spPr/>
      <dgm:t>
        <a:bodyPr/>
        <a:lstStyle/>
        <a:p>
          <a:endParaRPr lang="en-US"/>
        </a:p>
      </dgm:t>
    </dgm:pt>
    <dgm:pt modelId="{A2DCAFFA-2A89-A94B-9E8A-E302787E6006}" type="sibTrans" cxnId="{FE035946-0EAF-3F44-AA50-3A90830B9601}">
      <dgm:prSet/>
      <dgm:spPr/>
      <dgm:t>
        <a:bodyPr/>
        <a:lstStyle/>
        <a:p>
          <a:endParaRPr lang="en-US"/>
        </a:p>
      </dgm:t>
    </dgm:pt>
    <dgm:pt modelId="{C710B2ED-9FBC-4848-9FAD-481129D2FE40}" type="pres">
      <dgm:prSet presAssocID="{A57AE8AC-870E-2040-AE50-0033A0E1B51C}" presName="composite" presStyleCnt="0">
        <dgm:presLayoutVars>
          <dgm:chMax val="5"/>
          <dgm:dir/>
          <dgm:animLvl val="ctr"/>
          <dgm:resizeHandles val="exact"/>
        </dgm:presLayoutVars>
      </dgm:prSet>
      <dgm:spPr/>
    </dgm:pt>
    <dgm:pt modelId="{469CB6E5-AF71-F441-BF78-E31757C83B44}" type="pres">
      <dgm:prSet presAssocID="{A57AE8AC-870E-2040-AE50-0033A0E1B51C}" presName="cycle" presStyleCnt="0"/>
      <dgm:spPr/>
    </dgm:pt>
    <dgm:pt modelId="{4EEE85F2-0994-B44C-96FF-913CFAACC4DF}" type="pres">
      <dgm:prSet presAssocID="{A57AE8AC-870E-2040-AE50-0033A0E1B51C}" presName="centerShape" presStyleCnt="0"/>
      <dgm:spPr/>
    </dgm:pt>
    <dgm:pt modelId="{B8216468-56A1-8440-87F8-14A256E2D210}" type="pres">
      <dgm:prSet presAssocID="{A57AE8AC-870E-2040-AE50-0033A0E1B51C}" presName="connSite" presStyleLbl="node1" presStyleIdx="0" presStyleCnt="4"/>
      <dgm:spPr/>
    </dgm:pt>
    <dgm:pt modelId="{124C6EDB-D6A5-3D48-88AF-993106DBA274}" type="pres">
      <dgm:prSet presAssocID="{A57AE8AC-870E-2040-AE50-0033A0E1B51C}" presName="visible" presStyleLbl="node1" presStyleIdx="0" presStyleCnt="4" custScaleY="100986"/>
      <dgm:spPr/>
    </dgm:pt>
    <dgm:pt modelId="{90A8E378-722E-8E4A-9903-649718C185DF}" type="pres">
      <dgm:prSet presAssocID="{28F26BF4-C67D-CA48-A54D-F9F95895B45F}" presName="Name25" presStyleLbl="parChTrans1D1" presStyleIdx="0" presStyleCnt="3"/>
      <dgm:spPr/>
    </dgm:pt>
    <dgm:pt modelId="{9B18AF16-50BF-9646-8317-03521CB3C97D}" type="pres">
      <dgm:prSet presAssocID="{C1AD65F5-9E87-964E-9744-9A57930DC8BB}" presName="node" presStyleCnt="0"/>
      <dgm:spPr/>
    </dgm:pt>
    <dgm:pt modelId="{1CCE640B-F014-9D47-B71A-B4FA05B0A5B8}" type="pres">
      <dgm:prSet presAssocID="{C1AD65F5-9E87-964E-9744-9A57930DC8BB}" presName="parentNode" presStyleLbl="node1" presStyleIdx="1" presStyleCnt="4" custScaleX="110743">
        <dgm:presLayoutVars>
          <dgm:chMax val="1"/>
          <dgm:bulletEnabled val="1"/>
        </dgm:presLayoutVars>
      </dgm:prSet>
      <dgm:spPr/>
    </dgm:pt>
    <dgm:pt modelId="{C2CB8604-97A1-CB4B-91FB-04446A585226}" type="pres">
      <dgm:prSet presAssocID="{C1AD65F5-9E87-964E-9744-9A57930DC8BB}" presName="childNode" presStyleLbl="revTx" presStyleIdx="0" presStyleCnt="0">
        <dgm:presLayoutVars>
          <dgm:bulletEnabled val="1"/>
        </dgm:presLayoutVars>
      </dgm:prSet>
      <dgm:spPr/>
    </dgm:pt>
    <dgm:pt modelId="{E2CBD03B-C03B-0D4C-95E7-35AAC6E9B712}" type="pres">
      <dgm:prSet presAssocID="{5667AEBC-8241-7F4F-A568-876B42C6DE47}" presName="Name25" presStyleLbl="parChTrans1D1" presStyleIdx="1" presStyleCnt="3"/>
      <dgm:spPr/>
    </dgm:pt>
    <dgm:pt modelId="{208CFCD7-7407-6548-A524-99755962260B}" type="pres">
      <dgm:prSet presAssocID="{5C25B744-95AF-EB4E-98DC-192823FDF84E}" presName="node" presStyleCnt="0"/>
      <dgm:spPr/>
    </dgm:pt>
    <dgm:pt modelId="{F890CEAC-D18C-4B48-98D8-485A36165335}" type="pres">
      <dgm:prSet presAssocID="{5C25B744-95AF-EB4E-98DC-192823FDF84E}" presName="parentNode" presStyleLbl="node1" presStyleIdx="2" presStyleCnt="4" custScaleX="111536">
        <dgm:presLayoutVars>
          <dgm:chMax val="1"/>
          <dgm:bulletEnabled val="1"/>
        </dgm:presLayoutVars>
      </dgm:prSet>
      <dgm:spPr/>
    </dgm:pt>
    <dgm:pt modelId="{17310279-A1FF-9A44-B475-602C72C23185}" type="pres">
      <dgm:prSet presAssocID="{5C25B744-95AF-EB4E-98DC-192823FDF84E}" presName="childNode" presStyleLbl="revTx" presStyleIdx="0" presStyleCnt="0">
        <dgm:presLayoutVars>
          <dgm:bulletEnabled val="1"/>
        </dgm:presLayoutVars>
      </dgm:prSet>
      <dgm:spPr/>
    </dgm:pt>
    <dgm:pt modelId="{88A6CC57-E403-FA4D-BC54-A58098345FB2}" type="pres">
      <dgm:prSet presAssocID="{F0923F96-E06E-1141-A909-9D0E4C8E41C9}" presName="Name25" presStyleLbl="parChTrans1D1" presStyleIdx="2" presStyleCnt="3"/>
      <dgm:spPr/>
    </dgm:pt>
    <dgm:pt modelId="{8B581C3C-DDBF-544A-B50C-85AB5F39B481}" type="pres">
      <dgm:prSet presAssocID="{6747ED96-7698-6846-9159-9EF0AC79A3DE}" presName="node" presStyleCnt="0"/>
      <dgm:spPr/>
    </dgm:pt>
    <dgm:pt modelId="{6061F1DB-848F-0F4F-977A-8F1E07A56D95}" type="pres">
      <dgm:prSet presAssocID="{6747ED96-7698-6846-9159-9EF0AC79A3DE}" presName="parentNode" presStyleLbl="node1" presStyleIdx="3" presStyleCnt="4" custScaleX="127501" custScaleY="109480">
        <dgm:presLayoutVars>
          <dgm:chMax val="1"/>
          <dgm:bulletEnabled val="1"/>
        </dgm:presLayoutVars>
      </dgm:prSet>
      <dgm:spPr/>
    </dgm:pt>
    <dgm:pt modelId="{28143435-840A-4C47-9D5A-25B2AFBEEC99}" type="pres">
      <dgm:prSet presAssocID="{6747ED96-7698-6846-9159-9EF0AC79A3DE}" presName="childNode" presStyleLbl="revTx" presStyleIdx="0" presStyleCnt="0">
        <dgm:presLayoutVars>
          <dgm:bulletEnabled val="1"/>
        </dgm:presLayoutVars>
      </dgm:prSet>
      <dgm:spPr/>
    </dgm:pt>
  </dgm:ptLst>
  <dgm:cxnLst>
    <dgm:cxn modelId="{35D2F113-2223-1742-B6BD-13E1F2C85B38}" type="presOf" srcId="{5667AEBC-8241-7F4F-A568-876B42C6DE47}" destId="{E2CBD03B-C03B-0D4C-95E7-35AAC6E9B712}" srcOrd="0" destOrd="0" presId="urn:microsoft.com/office/officeart/2005/8/layout/radial2"/>
    <dgm:cxn modelId="{BCF61D22-4272-7547-B2B1-E70DFF9AB0A0}" type="presOf" srcId="{28F26BF4-C67D-CA48-A54D-F9F95895B45F}" destId="{90A8E378-722E-8E4A-9903-649718C185DF}" srcOrd="0" destOrd="0" presId="urn:microsoft.com/office/officeart/2005/8/layout/radial2"/>
    <dgm:cxn modelId="{1AF82836-7F78-744C-B248-1CBCF03475F9}" srcId="{A57AE8AC-870E-2040-AE50-0033A0E1B51C}" destId="{C1AD65F5-9E87-964E-9744-9A57930DC8BB}" srcOrd="0" destOrd="0" parTransId="{28F26BF4-C67D-CA48-A54D-F9F95895B45F}" sibTransId="{ADE0F5A5-C81B-9048-9016-E7085C19468E}"/>
    <dgm:cxn modelId="{BDB5913C-1EBD-C74A-BFD1-A84D31FF5B44}" type="presOf" srcId="{C1AD65F5-9E87-964E-9744-9A57930DC8BB}" destId="{1CCE640B-F014-9D47-B71A-B4FA05B0A5B8}" srcOrd="0" destOrd="0" presId="urn:microsoft.com/office/officeart/2005/8/layout/radial2"/>
    <dgm:cxn modelId="{FE035946-0EAF-3F44-AA50-3A90830B9601}" srcId="{A57AE8AC-870E-2040-AE50-0033A0E1B51C}" destId="{6747ED96-7698-6846-9159-9EF0AC79A3DE}" srcOrd="2" destOrd="0" parTransId="{F0923F96-E06E-1141-A909-9D0E4C8E41C9}" sibTransId="{A2DCAFFA-2A89-A94B-9E8A-E302787E6006}"/>
    <dgm:cxn modelId="{9952984C-7C27-DE42-BD95-09525877D006}" type="presOf" srcId="{A57AE8AC-870E-2040-AE50-0033A0E1B51C}" destId="{C710B2ED-9FBC-4848-9FAD-481129D2FE40}" srcOrd="0" destOrd="0" presId="urn:microsoft.com/office/officeart/2005/8/layout/radial2"/>
    <dgm:cxn modelId="{FD9075B9-1491-B44A-BADA-C89C8B8524C7}" type="presOf" srcId="{6747ED96-7698-6846-9159-9EF0AC79A3DE}" destId="{6061F1DB-848F-0F4F-977A-8F1E07A56D95}" srcOrd="0" destOrd="0" presId="urn:microsoft.com/office/officeart/2005/8/layout/radial2"/>
    <dgm:cxn modelId="{59DF8BCE-1F8E-6346-888C-418E34560C8F}" type="presOf" srcId="{5C25B744-95AF-EB4E-98DC-192823FDF84E}" destId="{F890CEAC-D18C-4B48-98D8-485A36165335}" srcOrd="0" destOrd="0" presId="urn:microsoft.com/office/officeart/2005/8/layout/radial2"/>
    <dgm:cxn modelId="{ACA476E7-1199-3E48-803E-69C183329036}" type="presOf" srcId="{F0923F96-E06E-1141-A909-9D0E4C8E41C9}" destId="{88A6CC57-E403-FA4D-BC54-A58098345FB2}" srcOrd="0" destOrd="0" presId="urn:microsoft.com/office/officeart/2005/8/layout/radial2"/>
    <dgm:cxn modelId="{245A6AF5-E9AE-6A44-B21C-4C79FD0F1171}" srcId="{A57AE8AC-870E-2040-AE50-0033A0E1B51C}" destId="{5C25B744-95AF-EB4E-98DC-192823FDF84E}" srcOrd="1" destOrd="0" parTransId="{5667AEBC-8241-7F4F-A568-876B42C6DE47}" sibTransId="{C6FEAAAD-119B-614C-BECF-226987E051EF}"/>
    <dgm:cxn modelId="{4DF97AE5-17B8-374E-86F8-377A15963F09}" type="presParOf" srcId="{C710B2ED-9FBC-4848-9FAD-481129D2FE40}" destId="{469CB6E5-AF71-F441-BF78-E31757C83B44}" srcOrd="0" destOrd="0" presId="urn:microsoft.com/office/officeart/2005/8/layout/radial2"/>
    <dgm:cxn modelId="{013C7F9E-D99D-C248-8199-08FD07A8FE56}" type="presParOf" srcId="{469CB6E5-AF71-F441-BF78-E31757C83B44}" destId="{4EEE85F2-0994-B44C-96FF-913CFAACC4DF}" srcOrd="0" destOrd="0" presId="urn:microsoft.com/office/officeart/2005/8/layout/radial2"/>
    <dgm:cxn modelId="{96631CAC-6BA4-9D44-8F3D-77E919B5BC8B}" type="presParOf" srcId="{4EEE85F2-0994-B44C-96FF-913CFAACC4DF}" destId="{B8216468-56A1-8440-87F8-14A256E2D210}" srcOrd="0" destOrd="0" presId="urn:microsoft.com/office/officeart/2005/8/layout/radial2"/>
    <dgm:cxn modelId="{51623D48-8678-DD4C-9037-9AB7FD2CAE30}" type="presParOf" srcId="{4EEE85F2-0994-B44C-96FF-913CFAACC4DF}" destId="{124C6EDB-D6A5-3D48-88AF-993106DBA274}" srcOrd="1" destOrd="0" presId="urn:microsoft.com/office/officeart/2005/8/layout/radial2"/>
    <dgm:cxn modelId="{BCABE5E6-E611-3644-A1CD-157A3340648D}" type="presParOf" srcId="{469CB6E5-AF71-F441-BF78-E31757C83B44}" destId="{90A8E378-722E-8E4A-9903-649718C185DF}" srcOrd="1" destOrd="0" presId="urn:microsoft.com/office/officeart/2005/8/layout/radial2"/>
    <dgm:cxn modelId="{246D8BF6-D3BE-8C4E-BDA9-2B8D1E2346CF}" type="presParOf" srcId="{469CB6E5-AF71-F441-BF78-E31757C83B44}" destId="{9B18AF16-50BF-9646-8317-03521CB3C97D}" srcOrd="2" destOrd="0" presId="urn:microsoft.com/office/officeart/2005/8/layout/radial2"/>
    <dgm:cxn modelId="{F7536A27-2235-0547-8DE7-E120EFBAF57F}" type="presParOf" srcId="{9B18AF16-50BF-9646-8317-03521CB3C97D}" destId="{1CCE640B-F014-9D47-B71A-B4FA05B0A5B8}" srcOrd="0" destOrd="0" presId="urn:microsoft.com/office/officeart/2005/8/layout/radial2"/>
    <dgm:cxn modelId="{C16ED488-97A7-A04E-90BA-38B63FBC7701}" type="presParOf" srcId="{9B18AF16-50BF-9646-8317-03521CB3C97D}" destId="{C2CB8604-97A1-CB4B-91FB-04446A585226}" srcOrd="1" destOrd="0" presId="urn:microsoft.com/office/officeart/2005/8/layout/radial2"/>
    <dgm:cxn modelId="{16D0A51C-EEFB-0741-8362-80EF286E8BEB}" type="presParOf" srcId="{469CB6E5-AF71-F441-BF78-E31757C83B44}" destId="{E2CBD03B-C03B-0D4C-95E7-35AAC6E9B712}" srcOrd="3" destOrd="0" presId="urn:microsoft.com/office/officeart/2005/8/layout/radial2"/>
    <dgm:cxn modelId="{5DE63464-AF7F-B845-B6E9-2AB799FDBFBE}" type="presParOf" srcId="{469CB6E5-AF71-F441-BF78-E31757C83B44}" destId="{208CFCD7-7407-6548-A524-99755962260B}" srcOrd="4" destOrd="0" presId="urn:microsoft.com/office/officeart/2005/8/layout/radial2"/>
    <dgm:cxn modelId="{C0F97842-9ABC-4745-BF54-49AA98326B64}" type="presParOf" srcId="{208CFCD7-7407-6548-A524-99755962260B}" destId="{F890CEAC-D18C-4B48-98D8-485A36165335}" srcOrd="0" destOrd="0" presId="urn:microsoft.com/office/officeart/2005/8/layout/radial2"/>
    <dgm:cxn modelId="{46AFDDD0-6AEB-5B45-881E-700A1865EFA9}" type="presParOf" srcId="{208CFCD7-7407-6548-A524-99755962260B}" destId="{17310279-A1FF-9A44-B475-602C72C23185}" srcOrd="1" destOrd="0" presId="urn:microsoft.com/office/officeart/2005/8/layout/radial2"/>
    <dgm:cxn modelId="{953051FB-C875-3A4B-961E-008585066865}" type="presParOf" srcId="{469CB6E5-AF71-F441-BF78-E31757C83B44}" destId="{88A6CC57-E403-FA4D-BC54-A58098345FB2}" srcOrd="5" destOrd="0" presId="urn:microsoft.com/office/officeart/2005/8/layout/radial2"/>
    <dgm:cxn modelId="{9AE59D39-859C-BF47-A826-3996714B0C80}" type="presParOf" srcId="{469CB6E5-AF71-F441-BF78-E31757C83B44}" destId="{8B581C3C-DDBF-544A-B50C-85AB5F39B481}" srcOrd="6" destOrd="0" presId="urn:microsoft.com/office/officeart/2005/8/layout/radial2"/>
    <dgm:cxn modelId="{14380703-293A-2D45-A732-013970978DDD}" type="presParOf" srcId="{8B581C3C-DDBF-544A-B50C-85AB5F39B481}" destId="{6061F1DB-848F-0F4F-977A-8F1E07A56D95}" srcOrd="0" destOrd="0" presId="urn:microsoft.com/office/officeart/2005/8/layout/radial2"/>
    <dgm:cxn modelId="{45B9B1A9-764F-4D41-977C-06949E6006E0}" type="presParOf" srcId="{8B581C3C-DDBF-544A-B50C-85AB5F39B481}" destId="{28143435-840A-4C47-9D5A-25B2AFBEEC9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01D46-22FF-494B-B3A6-273DB76F3ECF}">
      <dsp:nvSpPr>
        <dsp:cNvPr id="0" name=""/>
        <dsp:cNvSpPr/>
      </dsp:nvSpPr>
      <dsp:spPr>
        <a:xfrm>
          <a:off x="826225" y="0"/>
          <a:ext cx="9363891" cy="445324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67706-4A46-7D45-A003-1753AE8E8EC5}">
      <dsp:nvSpPr>
        <dsp:cNvPr id="0" name=""/>
        <dsp:cNvSpPr/>
      </dsp:nvSpPr>
      <dsp:spPr>
        <a:xfrm>
          <a:off x="2766" y="1335973"/>
          <a:ext cx="2323759" cy="1781298"/>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Woke</a:t>
          </a:r>
        </a:p>
      </dsp:txBody>
      <dsp:txXfrm>
        <a:off x="89722" y="1422929"/>
        <a:ext cx="2149847" cy="1607386"/>
      </dsp:txXfrm>
    </dsp:sp>
    <dsp:sp modelId="{369B7ECA-4C23-A84C-B64E-5BB4B7880782}">
      <dsp:nvSpPr>
        <dsp:cNvPr id="0" name=""/>
        <dsp:cNvSpPr/>
      </dsp:nvSpPr>
      <dsp:spPr>
        <a:xfrm>
          <a:off x="2713819" y="1335973"/>
          <a:ext cx="2633958" cy="1781298"/>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ESG</a:t>
          </a:r>
        </a:p>
      </dsp:txBody>
      <dsp:txXfrm>
        <a:off x="2800775" y="1422929"/>
        <a:ext cx="2460046" cy="1607386"/>
      </dsp:txXfrm>
    </dsp:sp>
    <dsp:sp modelId="{ED29F16A-1B27-DD41-9843-AAA0272E7D0C}">
      <dsp:nvSpPr>
        <dsp:cNvPr id="0" name=""/>
        <dsp:cNvSpPr/>
      </dsp:nvSpPr>
      <dsp:spPr>
        <a:xfrm>
          <a:off x="5735071" y="1335973"/>
          <a:ext cx="2323759" cy="1781298"/>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DEI</a:t>
          </a:r>
        </a:p>
      </dsp:txBody>
      <dsp:txXfrm>
        <a:off x="5822027" y="1422929"/>
        <a:ext cx="2149847" cy="1607386"/>
      </dsp:txXfrm>
    </dsp:sp>
    <dsp:sp modelId="{DC064939-78B4-5C4C-B28B-4B5C40443162}">
      <dsp:nvSpPr>
        <dsp:cNvPr id="0" name=""/>
        <dsp:cNvSpPr/>
      </dsp:nvSpPr>
      <dsp:spPr>
        <a:xfrm>
          <a:off x="8446124" y="1335973"/>
          <a:ext cx="2567452" cy="1781298"/>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Next? </a:t>
          </a:r>
        </a:p>
      </dsp:txBody>
      <dsp:txXfrm>
        <a:off x="8533080" y="1422929"/>
        <a:ext cx="2393540" cy="16073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C3208-A513-7D4E-831A-4A2CCCA7278F}">
      <dsp:nvSpPr>
        <dsp:cNvPr id="0" name=""/>
        <dsp:cNvSpPr/>
      </dsp:nvSpPr>
      <dsp:spPr>
        <a:xfrm>
          <a:off x="7350" y="3093653"/>
          <a:ext cx="2418525" cy="675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rPr>
            <a:t>Social Pressure coupled with FOMO</a:t>
          </a:r>
        </a:p>
      </dsp:txBody>
      <dsp:txXfrm>
        <a:off x="7350" y="3093653"/>
        <a:ext cx="2418525" cy="675447"/>
      </dsp:txXfrm>
    </dsp:sp>
    <dsp:sp modelId="{D0702145-17D5-AB43-8579-99B4B234EBBD}">
      <dsp:nvSpPr>
        <dsp:cNvPr id="0" name=""/>
        <dsp:cNvSpPr/>
      </dsp:nvSpPr>
      <dsp:spPr>
        <a:xfrm>
          <a:off x="189468" y="2595140"/>
          <a:ext cx="163038" cy="163038"/>
        </a:xfrm>
        <a:prstGeom prst="ellipse">
          <a:avLst/>
        </a:prstGeom>
        <a:solidFill>
          <a:schemeClr val="accent5">
            <a:shade val="8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592897-1825-C142-93EF-A7531145ABD2}">
      <dsp:nvSpPr>
        <dsp:cNvPr id="0" name=""/>
        <dsp:cNvSpPr/>
      </dsp:nvSpPr>
      <dsp:spPr>
        <a:xfrm>
          <a:off x="303595" y="2366886"/>
          <a:ext cx="163038" cy="163038"/>
        </a:xfrm>
        <a:prstGeom prst="ellipse">
          <a:avLst/>
        </a:prstGeom>
        <a:solidFill>
          <a:schemeClr val="accent5">
            <a:shade val="80000"/>
            <a:hueOff val="7498"/>
            <a:satOff val="108"/>
            <a:lumOff val="119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7A9A3-5132-4349-93FA-90BB2456D6BB}">
      <dsp:nvSpPr>
        <dsp:cNvPr id="0" name=""/>
        <dsp:cNvSpPr/>
      </dsp:nvSpPr>
      <dsp:spPr>
        <a:xfrm>
          <a:off x="577500" y="2412514"/>
          <a:ext cx="256204" cy="256204"/>
        </a:xfrm>
        <a:prstGeom prst="ellipse">
          <a:avLst/>
        </a:prstGeom>
        <a:solidFill>
          <a:schemeClr val="accent5">
            <a:shade val="80000"/>
            <a:hueOff val="14995"/>
            <a:satOff val="215"/>
            <a:lumOff val="238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5293D-3B7A-7548-A542-AF00412DD447}">
      <dsp:nvSpPr>
        <dsp:cNvPr id="0" name=""/>
        <dsp:cNvSpPr/>
      </dsp:nvSpPr>
      <dsp:spPr>
        <a:xfrm>
          <a:off x="805755" y="2161457"/>
          <a:ext cx="163038" cy="163038"/>
        </a:xfrm>
        <a:prstGeom prst="ellipse">
          <a:avLst/>
        </a:prstGeom>
        <a:solidFill>
          <a:schemeClr val="accent5">
            <a:shade val="80000"/>
            <a:hueOff val="22493"/>
            <a:satOff val="323"/>
            <a:lumOff val="357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945E89-B131-ED4C-AE67-09003211A86C}">
      <dsp:nvSpPr>
        <dsp:cNvPr id="0" name=""/>
        <dsp:cNvSpPr/>
      </dsp:nvSpPr>
      <dsp:spPr>
        <a:xfrm>
          <a:off x="1102486" y="2070155"/>
          <a:ext cx="163038" cy="163038"/>
        </a:xfrm>
        <a:prstGeom prst="ellipse">
          <a:avLst/>
        </a:prstGeom>
        <a:solidFill>
          <a:schemeClr val="accent5">
            <a:shade val="80000"/>
            <a:hueOff val="29990"/>
            <a:satOff val="430"/>
            <a:lumOff val="476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D8DE6-1FF3-4F4C-A42B-57C10E708152}">
      <dsp:nvSpPr>
        <dsp:cNvPr id="0" name=""/>
        <dsp:cNvSpPr/>
      </dsp:nvSpPr>
      <dsp:spPr>
        <a:xfrm>
          <a:off x="1467693" y="2229933"/>
          <a:ext cx="163038" cy="163038"/>
        </a:xfrm>
        <a:prstGeom prst="ellipse">
          <a:avLst/>
        </a:prstGeom>
        <a:solidFill>
          <a:schemeClr val="accent5">
            <a:shade val="80000"/>
            <a:hueOff val="37488"/>
            <a:satOff val="538"/>
            <a:lumOff val="594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676C4-AC93-034E-8D14-D993081C06E3}">
      <dsp:nvSpPr>
        <dsp:cNvPr id="0" name=""/>
        <dsp:cNvSpPr/>
      </dsp:nvSpPr>
      <dsp:spPr>
        <a:xfrm>
          <a:off x="1695947" y="2344038"/>
          <a:ext cx="256204" cy="256204"/>
        </a:xfrm>
        <a:prstGeom prst="ellipse">
          <a:avLst/>
        </a:prstGeom>
        <a:solidFill>
          <a:schemeClr val="accent5">
            <a:shade val="80000"/>
            <a:hueOff val="44986"/>
            <a:satOff val="646"/>
            <a:lumOff val="713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559E4F-A226-6E4C-935C-E3D2A1839816}">
      <dsp:nvSpPr>
        <dsp:cNvPr id="0" name=""/>
        <dsp:cNvSpPr/>
      </dsp:nvSpPr>
      <dsp:spPr>
        <a:xfrm>
          <a:off x="2015504" y="2595140"/>
          <a:ext cx="163038" cy="163038"/>
        </a:xfrm>
        <a:prstGeom prst="ellipse">
          <a:avLst/>
        </a:prstGeom>
        <a:solidFill>
          <a:schemeClr val="accent5">
            <a:shade val="80000"/>
            <a:hueOff val="52483"/>
            <a:satOff val="753"/>
            <a:lumOff val="832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F9D7B2-1247-444F-9E65-520259932D47}">
      <dsp:nvSpPr>
        <dsp:cNvPr id="0" name=""/>
        <dsp:cNvSpPr/>
      </dsp:nvSpPr>
      <dsp:spPr>
        <a:xfrm>
          <a:off x="2152456" y="2846220"/>
          <a:ext cx="163038" cy="163038"/>
        </a:xfrm>
        <a:prstGeom prst="ellipse">
          <a:avLst/>
        </a:prstGeom>
        <a:solidFill>
          <a:schemeClr val="accent5">
            <a:shade val="80000"/>
            <a:hueOff val="59981"/>
            <a:satOff val="861"/>
            <a:lumOff val="951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747BF7-B98C-5C42-B43A-97C29AAD4BD6}">
      <dsp:nvSpPr>
        <dsp:cNvPr id="0" name=""/>
        <dsp:cNvSpPr/>
      </dsp:nvSpPr>
      <dsp:spPr>
        <a:xfrm>
          <a:off x="965533" y="2366896"/>
          <a:ext cx="419242" cy="419242"/>
        </a:xfrm>
        <a:prstGeom prst="ellipse">
          <a:avLst/>
        </a:prstGeom>
        <a:solidFill>
          <a:schemeClr val="accent5">
            <a:shade val="80000"/>
            <a:hueOff val="67478"/>
            <a:satOff val="969"/>
            <a:lumOff val="1070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79D15-FBE5-DE42-8142-EA886D3F8D9D}">
      <dsp:nvSpPr>
        <dsp:cNvPr id="0" name=""/>
        <dsp:cNvSpPr/>
      </dsp:nvSpPr>
      <dsp:spPr>
        <a:xfrm>
          <a:off x="75340" y="3653662"/>
          <a:ext cx="163038" cy="163038"/>
        </a:xfrm>
        <a:prstGeom prst="ellipse">
          <a:avLst/>
        </a:prstGeom>
        <a:solidFill>
          <a:schemeClr val="accent5">
            <a:shade val="80000"/>
            <a:hueOff val="74976"/>
            <a:satOff val="1076"/>
            <a:lumOff val="1189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B9CD35-CB79-E94B-B909-393E786BEE9D}">
      <dsp:nvSpPr>
        <dsp:cNvPr id="0" name=""/>
        <dsp:cNvSpPr/>
      </dsp:nvSpPr>
      <dsp:spPr>
        <a:xfrm>
          <a:off x="212293" y="3859104"/>
          <a:ext cx="256204" cy="256204"/>
        </a:xfrm>
        <a:prstGeom prst="ellipse">
          <a:avLst/>
        </a:prstGeom>
        <a:solidFill>
          <a:schemeClr val="accent5">
            <a:shade val="80000"/>
            <a:hueOff val="82474"/>
            <a:satOff val="1184"/>
            <a:lumOff val="1308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D02AAC-1289-CB4A-9FE3-C18489374DD0}">
      <dsp:nvSpPr>
        <dsp:cNvPr id="0" name=""/>
        <dsp:cNvSpPr/>
      </dsp:nvSpPr>
      <dsp:spPr>
        <a:xfrm>
          <a:off x="554675" y="4041716"/>
          <a:ext cx="372660" cy="372660"/>
        </a:xfrm>
        <a:prstGeom prst="ellipse">
          <a:avLst/>
        </a:prstGeom>
        <a:solidFill>
          <a:schemeClr val="accent5">
            <a:shade val="80000"/>
            <a:hueOff val="89971"/>
            <a:satOff val="1291"/>
            <a:lumOff val="1427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CA259-F138-B140-813A-32644D302C8D}">
      <dsp:nvSpPr>
        <dsp:cNvPr id="0" name=""/>
        <dsp:cNvSpPr/>
      </dsp:nvSpPr>
      <dsp:spPr>
        <a:xfrm>
          <a:off x="1034009" y="4338426"/>
          <a:ext cx="163038" cy="163038"/>
        </a:xfrm>
        <a:prstGeom prst="ellipse">
          <a:avLst/>
        </a:prstGeom>
        <a:solidFill>
          <a:schemeClr val="accent5">
            <a:shade val="80000"/>
            <a:hueOff val="97469"/>
            <a:satOff val="1399"/>
            <a:lumOff val="1546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BBF904-374C-1C40-B486-E6EFCC36D99D}">
      <dsp:nvSpPr>
        <dsp:cNvPr id="0" name=""/>
        <dsp:cNvSpPr/>
      </dsp:nvSpPr>
      <dsp:spPr>
        <a:xfrm>
          <a:off x="1125311" y="4041708"/>
          <a:ext cx="256204" cy="256204"/>
        </a:xfrm>
        <a:prstGeom prst="ellipse">
          <a:avLst/>
        </a:prstGeom>
        <a:solidFill>
          <a:schemeClr val="accent5">
            <a:shade val="80000"/>
            <a:hueOff val="104967"/>
            <a:satOff val="1507"/>
            <a:lumOff val="1665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BCBFA0-3205-9E49-A8B7-C956BCF54F05}">
      <dsp:nvSpPr>
        <dsp:cNvPr id="0" name=""/>
        <dsp:cNvSpPr/>
      </dsp:nvSpPr>
      <dsp:spPr>
        <a:xfrm>
          <a:off x="1353566" y="4361251"/>
          <a:ext cx="163038" cy="163038"/>
        </a:xfrm>
        <a:prstGeom prst="ellipse">
          <a:avLst/>
        </a:prstGeom>
        <a:solidFill>
          <a:schemeClr val="accent5">
            <a:shade val="80000"/>
            <a:hueOff val="112464"/>
            <a:satOff val="1614"/>
            <a:lumOff val="1784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2E7F6C-A15D-2645-B159-3745A8176921}">
      <dsp:nvSpPr>
        <dsp:cNvPr id="0" name=""/>
        <dsp:cNvSpPr/>
      </dsp:nvSpPr>
      <dsp:spPr>
        <a:xfrm>
          <a:off x="1558995" y="3996065"/>
          <a:ext cx="372660" cy="372660"/>
        </a:xfrm>
        <a:prstGeom prst="ellipse">
          <a:avLst/>
        </a:prstGeom>
        <a:solidFill>
          <a:schemeClr val="accent5">
            <a:shade val="80000"/>
            <a:hueOff val="119962"/>
            <a:satOff val="1722"/>
            <a:lumOff val="1903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581A14-3B5C-994E-9E0F-5DD43ABB769D}">
      <dsp:nvSpPr>
        <dsp:cNvPr id="0" name=""/>
        <dsp:cNvSpPr/>
      </dsp:nvSpPr>
      <dsp:spPr>
        <a:xfrm>
          <a:off x="2061155" y="3904755"/>
          <a:ext cx="256204" cy="256204"/>
        </a:xfrm>
        <a:prstGeom prst="ellipse">
          <a:avLst/>
        </a:prstGeom>
        <a:solidFill>
          <a:schemeClr val="accent5">
            <a:shade val="80000"/>
            <a:hueOff val="127459"/>
            <a:satOff val="1829"/>
            <a:lumOff val="2022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B5B640-E27D-9A4E-9DDB-296EFDB3CDFB}">
      <dsp:nvSpPr>
        <dsp:cNvPr id="0" name=""/>
        <dsp:cNvSpPr/>
      </dsp:nvSpPr>
      <dsp:spPr>
        <a:xfrm>
          <a:off x="2425875" y="2634886"/>
          <a:ext cx="752434" cy="1436480"/>
        </a:xfrm>
        <a:prstGeom prst="chevron">
          <a:avLst>
            <a:gd name="adj" fmla="val 6231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96124424-9D14-334F-819C-2559C7D23461}">
      <dsp:nvSpPr>
        <dsp:cNvPr id="0" name=""/>
        <dsp:cNvSpPr/>
      </dsp:nvSpPr>
      <dsp:spPr>
        <a:xfrm>
          <a:off x="3178310" y="2635584"/>
          <a:ext cx="2052094" cy="1436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rPr>
            <a:t>Fear of </a:t>
          </a:r>
        </a:p>
        <a:p>
          <a:pPr marL="0" lvl="0" indent="0" algn="ctr" defTabSz="1066800">
            <a:lnSpc>
              <a:spcPct val="90000"/>
            </a:lnSpc>
            <a:spcBef>
              <a:spcPct val="0"/>
            </a:spcBef>
            <a:spcAft>
              <a:spcPct val="35000"/>
            </a:spcAft>
            <a:buNone/>
          </a:pPr>
          <a:r>
            <a:rPr lang="en-US" sz="2400" b="1" kern="1200">
              <a:solidFill>
                <a:srgbClr val="002060"/>
              </a:solidFill>
            </a:rPr>
            <a:t>missing out</a:t>
          </a:r>
        </a:p>
      </dsp:txBody>
      <dsp:txXfrm>
        <a:off x="3178310" y="2635584"/>
        <a:ext cx="2052094" cy="1436466"/>
      </dsp:txXfrm>
    </dsp:sp>
    <dsp:sp modelId="{3CA131C7-FF5B-9448-885C-10C486136189}">
      <dsp:nvSpPr>
        <dsp:cNvPr id="0" name=""/>
        <dsp:cNvSpPr/>
      </dsp:nvSpPr>
      <dsp:spPr>
        <a:xfrm>
          <a:off x="5230405" y="2634886"/>
          <a:ext cx="752434" cy="1436480"/>
        </a:xfrm>
        <a:prstGeom prst="chevron">
          <a:avLst>
            <a:gd name="adj" fmla="val 6231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8DDCFBCE-1BF2-9143-9A0E-2386A1DDF26D}">
      <dsp:nvSpPr>
        <dsp:cNvPr id="0" name=""/>
        <dsp:cNvSpPr/>
      </dsp:nvSpPr>
      <dsp:spPr>
        <a:xfrm>
          <a:off x="5982840" y="2635584"/>
          <a:ext cx="2052094" cy="1436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rPr>
            <a:t>Difficulty with time to chill</a:t>
          </a:r>
        </a:p>
      </dsp:txBody>
      <dsp:txXfrm>
        <a:off x="5982840" y="2635584"/>
        <a:ext cx="2052094" cy="1436466"/>
      </dsp:txXfrm>
    </dsp:sp>
    <dsp:sp modelId="{E586F5D5-3577-C349-B758-B95471304D8A}">
      <dsp:nvSpPr>
        <dsp:cNvPr id="0" name=""/>
        <dsp:cNvSpPr/>
      </dsp:nvSpPr>
      <dsp:spPr>
        <a:xfrm>
          <a:off x="8034935" y="2634886"/>
          <a:ext cx="752434" cy="1436480"/>
        </a:xfrm>
        <a:prstGeom prst="chevron">
          <a:avLst>
            <a:gd name="adj" fmla="val 6231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23401104-C976-AE49-9C6E-3AF2AF088B87}">
      <dsp:nvSpPr>
        <dsp:cNvPr id="0" name=""/>
        <dsp:cNvSpPr/>
      </dsp:nvSpPr>
      <dsp:spPr>
        <a:xfrm>
          <a:off x="8869453" y="2516172"/>
          <a:ext cx="1744280" cy="1744280"/>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a:t>Often not “present”</a:t>
          </a:r>
        </a:p>
      </dsp:txBody>
      <dsp:txXfrm>
        <a:off x="9124897" y="2771616"/>
        <a:ext cx="1233392" cy="12333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F01E4-042C-0248-A8A0-16FD39478181}">
      <dsp:nvSpPr>
        <dsp:cNvPr id="0" name=""/>
        <dsp:cNvSpPr/>
      </dsp:nvSpPr>
      <dsp:spPr>
        <a:xfrm>
          <a:off x="0" y="0"/>
          <a:ext cx="4460867" cy="1028041"/>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Avoid conflict with boss</a:t>
          </a:r>
        </a:p>
      </dsp:txBody>
      <dsp:txXfrm>
        <a:off x="50185" y="50185"/>
        <a:ext cx="4360497" cy="927671"/>
      </dsp:txXfrm>
    </dsp:sp>
    <dsp:sp modelId="{35156C93-1C1E-DB4A-9134-C3948BD228F6}">
      <dsp:nvSpPr>
        <dsp:cNvPr id="0" name=""/>
        <dsp:cNvSpPr/>
      </dsp:nvSpPr>
      <dsp:spPr>
        <a:xfrm>
          <a:off x="0" y="1043444"/>
          <a:ext cx="4460867" cy="1028041"/>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Comfortable quitting </a:t>
          </a:r>
        </a:p>
        <a:p>
          <a:pPr marL="0" lvl="0" indent="0" algn="l" defTabSz="1066800">
            <a:lnSpc>
              <a:spcPct val="90000"/>
            </a:lnSpc>
            <a:spcBef>
              <a:spcPct val="0"/>
            </a:spcBef>
            <a:spcAft>
              <a:spcPct val="35000"/>
            </a:spcAft>
            <a:buNone/>
          </a:pPr>
          <a:r>
            <a:rPr lang="en-US" sz="2400" b="1" kern="1200"/>
            <a:t>without new job</a:t>
          </a:r>
        </a:p>
      </dsp:txBody>
      <dsp:txXfrm>
        <a:off x="50185" y="1093629"/>
        <a:ext cx="4360497" cy="927671"/>
      </dsp:txXfrm>
    </dsp:sp>
    <dsp:sp modelId="{6F77C2E4-8488-4F4E-AFD1-824419F35B9E}">
      <dsp:nvSpPr>
        <dsp:cNvPr id="0" name=""/>
        <dsp:cNvSpPr/>
      </dsp:nvSpPr>
      <dsp:spPr>
        <a:xfrm>
          <a:off x="0" y="2085844"/>
          <a:ext cx="4460867" cy="1028041"/>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Most have side hustles</a:t>
          </a:r>
        </a:p>
      </dsp:txBody>
      <dsp:txXfrm>
        <a:off x="50185" y="2136029"/>
        <a:ext cx="4360497" cy="927671"/>
      </dsp:txXfrm>
    </dsp:sp>
    <dsp:sp modelId="{8C28964D-4CEB-1940-8B60-2C06DCA8FE22}">
      <dsp:nvSpPr>
        <dsp:cNvPr id="0" name=""/>
        <dsp:cNvSpPr/>
      </dsp:nvSpPr>
      <dsp:spPr>
        <a:xfrm>
          <a:off x="0" y="3128243"/>
          <a:ext cx="4460867" cy="1028041"/>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Abundance of jobs – Linked-In</a:t>
          </a:r>
        </a:p>
      </dsp:txBody>
      <dsp:txXfrm>
        <a:off x="50185" y="3178428"/>
        <a:ext cx="4360497" cy="927671"/>
      </dsp:txXfrm>
    </dsp:sp>
    <dsp:sp modelId="{31178470-C8F2-4D45-9485-D15912B15D73}">
      <dsp:nvSpPr>
        <dsp:cNvPr id="0" name=""/>
        <dsp:cNvSpPr/>
      </dsp:nvSpPr>
      <dsp:spPr>
        <a:xfrm>
          <a:off x="0" y="4170643"/>
          <a:ext cx="4460867" cy="1028041"/>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Often get higher pay  Glassdoor job lookup</a:t>
          </a:r>
        </a:p>
      </dsp:txBody>
      <dsp:txXfrm>
        <a:off x="50185" y="4220828"/>
        <a:ext cx="4360497" cy="9276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F01E4-042C-0248-A8A0-16FD39478181}">
      <dsp:nvSpPr>
        <dsp:cNvPr id="0" name=""/>
        <dsp:cNvSpPr/>
      </dsp:nvSpPr>
      <dsp:spPr>
        <a:xfrm>
          <a:off x="0" y="0"/>
          <a:ext cx="4460867" cy="91728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Many onboarded during covid</a:t>
          </a:r>
        </a:p>
      </dsp:txBody>
      <dsp:txXfrm>
        <a:off x="44778" y="44778"/>
        <a:ext cx="4371311" cy="827724"/>
      </dsp:txXfrm>
    </dsp:sp>
    <dsp:sp modelId="{35156C93-1C1E-DB4A-9134-C3948BD228F6}">
      <dsp:nvSpPr>
        <dsp:cNvPr id="0" name=""/>
        <dsp:cNvSpPr/>
      </dsp:nvSpPr>
      <dsp:spPr>
        <a:xfrm>
          <a:off x="0" y="1082824"/>
          <a:ext cx="4460867" cy="91728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Started in hybrid work culture</a:t>
          </a:r>
        </a:p>
      </dsp:txBody>
      <dsp:txXfrm>
        <a:off x="44778" y="1127602"/>
        <a:ext cx="4371311" cy="827724"/>
      </dsp:txXfrm>
    </dsp:sp>
    <dsp:sp modelId="{6F77C2E4-8488-4F4E-AFD1-824419F35B9E}">
      <dsp:nvSpPr>
        <dsp:cNvPr id="0" name=""/>
        <dsp:cNvSpPr/>
      </dsp:nvSpPr>
      <dsp:spPr>
        <a:xfrm>
          <a:off x="0" y="2141224"/>
          <a:ext cx="4460867" cy="91728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Zoom – no water cooler talk</a:t>
          </a:r>
        </a:p>
      </dsp:txBody>
      <dsp:txXfrm>
        <a:off x="44778" y="2186002"/>
        <a:ext cx="4371311" cy="827724"/>
      </dsp:txXfrm>
    </dsp:sp>
    <dsp:sp modelId="{8C28964D-4CEB-1940-8B60-2C06DCA8FE22}">
      <dsp:nvSpPr>
        <dsp:cNvPr id="0" name=""/>
        <dsp:cNvSpPr/>
      </dsp:nvSpPr>
      <dsp:spPr>
        <a:xfrm>
          <a:off x="0" y="3199624"/>
          <a:ext cx="4460867" cy="91728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Transactional relationships</a:t>
          </a:r>
        </a:p>
      </dsp:txBody>
      <dsp:txXfrm>
        <a:off x="44778" y="3244402"/>
        <a:ext cx="4371311" cy="827724"/>
      </dsp:txXfrm>
    </dsp:sp>
    <dsp:sp modelId="{31178470-C8F2-4D45-9485-D15912B15D73}">
      <dsp:nvSpPr>
        <dsp:cNvPr id="0" name=""/>
        <dsp:cNvSpPr/>
      </dsp:nvSpPr>
      <dsp:spPr>
        <a:xfrm>
          <a:off x="0" y="4258025"/>
          <a:ext cx="4460867" cy="91728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Generates feel of disconnected</a:t>
          </a:r>
        </a:p>
      </dsp:txBody>
      <dsp:txXfrm>
        <a:off x="44778" y="4302803"/>
        <a:ext cx="4371311" cy="8277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CEEBB-FA03-2D48-86FB-197D7D3AE5B9}">
      <dsp:nvSpPr>
        <dsp:cNvPr id="0" name=""/>
        <dsp:cNvSpPr/>
      </dsp:nvSpPr>
      <dsp:spPr>
        <a:xfrm rot="5400000">
          <a:off x="375578" y="2748101"/>
          <a:ext cx="1121785" cy="1866625"/>
        </a:xfrm>
        <a:prstGeom prst="corner">
          <a:avLst>
            <a:gd name="adj1" fmla="val 16120"/>
            <a:gd name="adj2" fmla="val 16110"/>
          </a:avLst>
        </a:prstGeom>
        <a:solidFill>
          <a:srgbClr val="002060"/>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1FE66C1-7C03-6541-AD9A-36F0299A8968}">
      <dsp:nvSpPr>
        <dsp:cNvPr id="0" name=""/>
        <dsp:cNvSpPr/>
      </dsp:nvSpPr>
      <dsp:spPr>
        <a:xfrm>
          <a:off x="188324" y="3305820"/>
          <a:ext cx="1685199" cy="1477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Struggle with stress more </a:t>
          </a:r>
        </a:p>
      </dsp:txBody>
      <dsp:txXfrm>
        <a:off x="188324" y="3305820"/>
        <a:ext cx="1685199" cy="1477176"/>
      </dsp:txXfrm>
    </dsp:sp>
    <dsp:sp modelId="{092CB059-4F50-E946-9CE2-489864B42099}">
      <dsp:nvSpPr>
        <dsp:cNvPr id="0" name=""/>
        <dsp:cNvSpPr/>
      </dsp:nvSpPr>
      <dsp:spPr>
        <a:xfrm>
          <a:off x="1555562" y="2610678"/>
          <a:ext cx="317962" cy="317962"/>
        </a:xfrm>
        <a:prstGeom prst="triangle">
          <a:avLst>
            <a:gd name="adj" fmla="val 100000"/>
          </a:avLst>
        </a:prstGeom>
        <a:solidFill>
          <a:schemeClr val="accent5">
            <a:shade val="80000"/>
            <a:hueOff val="16870"/>
            <a:satOff val="242"/>
            <a:lumOff val="2677"/>
            <a:alphaOff val="0"/>
          </a:schemeClr>
        </a:solidFill>
        <a:ln w="34925" cap="flat" cmpd="sng" algn="in">
          <a:solidFill>
            <a:schemeClr val="accent5">
              <a:shade val="80000"/>
              <a:hueOff val="16870"/>
              <a:satOff val="242"/>
              <a:lumOff val="26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51AE36-DA6A-B249-A9F6-596A5EA6BE8E}">
      <dsp:nvSpPr>
        <dsp:cNvPr id="0" name=""/>
        <dsp:cNvSpPr/>
      </dsp:nvSpPr>
      <dsp:spPr>
        <a:xfrm rot="5400000">
          <a:off x="2438592" y="2237606"/>
          <a:ext cx="1121785" cy="1866625"/>
        </a:xfrm>
        <a:prstGeom prst="corner">
          <a:avLst>
            <a:gd name="adj1" fmla="val 16120"/>
            <a:gd name="adj2" fmla="val 16110"/>
          </a:avLst>
        </a:prstGeom>
        <a:solidFill>
          <a:srgbClr val="002060"/>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8F2581A-4FB9-6148-BBE5-9A38D7C40CC1}">
      <dsp:nvSpPr>
        <dsp:cNvPr id="0" name=""/>
        <dsp:cNvSpPr/>
      </dsp:nvSpPr>
      <dsp:spPr>
        <a:xfrm>
          <a:off x="2251338" y="2795325"/>
          <a:ext cx="1685199" cy="1477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Fewer coping mechanisms</a:t>
          </a:r>
        </a:p>
      </dsp:txBody>
      <dsp:txXfrm>
        <a:off x="2251338" y="2795325"/>
        <a:ext cx="1685199" cy="1477176"/>
      </dsp:txXfrm>
    </dsp:sp>
    <dsp:sp modelId="{6231CC40-52FD-8044-9487-848C71C573B9}">
      <dsp:nvSpPr>
        <dsp:cNvPr id="0" name=""/>
        <dsp:cNvSpPr/>
      </dsp:nvSpPr>
      <dsp:spPr>
        <a:xfrm>
          <a:off x="3618575" y="2100183"/>
          <a:ext cx="317962" cy="317962"/>
        </a:xfrm>
        <a:prstGeom prst="triangle">
          <a:avLst>
            <a:gd name="adj" fmla="val 100000"/>
          </a:avLst>
        </a:prstGeom>
        <a:solidFill>
          <a:schemeClr val="accent5">
            <a:shade val="80000"/>
            <a:hueOff val="50609"/>
            <a:satOff val="726"/>
            <a:lumOff val="8032"/>
            <a:alphaOff val="0"/>
          </a:schemeClr>
        </a:solidFill>
        <a:ln w="34925" cap="flat" cmpd="sng" algn="in">
          <a:solidFill>
            <a:schemeClr val="accent5">
              <a:shade val="80000"/>
              <a:hueOff val="50609"/>
              <a:satOff val="726"/>
              <a:lumOff val="80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D0A10-BB8E-3741-B988-C316CBB2715E}">
      <dsp:nvSpPr>
        <dsp:cNvPr id="0" name=""/>
        <dsp:cNvSpPr/>
      </dsp:nvSpPr>
      <dsp:spPr>
        <a:xfrm rot="5400000">
          <a:off x="4501606" y="1727111"/>
          <a:ext cx="1121785" cy="1866625"/>
        </a:xfrm>
        <a:prstGeom prst="corner">
          <a:avLst>
            <a:gd name="adj1" fmla="val 16120"/>
            <a:gd name="adj2" fmla="val 16110"/>
          </a:avLst>
        </a:prstGeom>
        <a:solidFill>
          <a:srgbClr val="002060"/>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CC6A827-9FAD-354C-8889-E57947E772E3}">
      <dsp:nvSpPr>
        <dsp:cNvPr id="0" name=""/>
        <dsp:cNvSpPr/>
      </dsp:nvSpPr>
      <dsp:spPr>
        <a:xfrm>
          <a:off x="4314352" y="2284830"/>
          <a:ext cx="1685199" cy="1477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Comfortable talking mental health</a:t>
          </a:r>
        </a:p>
      </dsp:txBody>
      <dsp:txXfrm>
        <a:off x="4314352" y="2284830"/>
        <a:ext cx="1685199" cy="1477176"/>
      </dsp:txXfrm>
    </dsp:sp>
    <dsp:sp modelId="{DB880F77-AB60-E643-8D39-1A997A7C53C1}">
      <dsp:nvSpPr>
        <dsp:cNvPr id="0" name=""/>
        <dsp:cNvSpPr/>
      </dsp:nvSpPr>
      <dsp:spPr>
        <a:xfrm>
          <a:off x="5681589" y="1589688"/>
          <a:ext cx="317962" cy="317962"/>
        </a:xfrm>
        <a:prstGeom prst="triangle">
          <a:avLst>
            <a:gd name="adj" fmla="val 100000"/>
          </a:avLst>
        </a:prstGeom>
        <a:solidFill>
          <a:schemeClr val="accent5">
            <a:shade val="80000"/>
            <a:hueOff val="84348"/>
            <a:satOff val="1211"/>
            <a:lumOff val="13386"/>
            <a:alphaOff val="0"/>
          </a:schemeClr>
        </a:solidFill>
        <a:ln w="34925" cap="flat" cmpd="sng" algn="in">
          <a:solidFill>
            <a:schemeClr val="accent5">
              <a:shade val="80000"/>
              <a:hueOff val="84348"/>
              <a:satOff val="1211"/>
              <a:lumOff val="133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1ED4B-E612-E64C-9C26-2FC7AF516FC6}">
      <dsp:nvSpPr>
        <dsp:cNvPr id="0" name=""/>
        <dsp:cNvSpPr/>
      </dsp:nvSpPr>
      <dsp:spPr>
        <a:xfrm rot="5400000">
          <a:off x="6564619" y="1216616"/>
          <a:ext cx="1121785" cy="1866625"/>
        </a:xfrm>
        <a:prstGeom prst="corner">
          <a:avLst>
            <a:gd name="adj1" fmla="val 16120"/>
            <a:gd name="adj2" fmla="val 16110"/>
          </a:avLst>
        </a:prstGeom>
        <a:solidFill>
          <a:srgbClr val="002060"/>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8E7BEDC-4FBC-3644-848D-09FE8B3BA4C4}">
      <dsp:nvSpPr>
        <dsp:cNvPr id="0" name=""/>
        <dsp:cNvSpPr/>
      </dsp:nvSpPr>
      <dsp:spPr>
        <a:xfrm>
          <a:off x="6377366" y="1774335"/>
          <a:ext cx="1685199" cy="1477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Few deep relationships, the Text Gen</a:t>
          </a:r>
        </a:p>
      </dsp:txBody>
      <dsp:txXfrm>
        <a:off x="6377366" y="1774335"/>
        <a:ext cx="1685199" cy="1477176"/>
      </dsp:txXfrm>
    </dsp:sp>
    <dsp:sp modelId="{F63663BC-D401-DD4E-B059-F133D96F1F77}">
      <dsp:nvSpPr>
        <dsp:cNvPr id="0" name=""/>
        <dsp:cNvSpPr/>
      </dsp:nvSpPr>
      <dsp:spPr>
        <a:xfrm>
          <a:off x="7744603" y="1079193"/>
          <a:ext cx="317962" cy="317962"/>
        </a:xfrm>
        <a:prstGeom prst="triangle">
          <a:avLst>
            <a:gd name="adj" fmla="val 100000"/>
          </a:avLst>
        </a:prstGeom>
        <a:solidFill>
          <a:schemeClr val="accent5">
            <a:shade val="80000"/>
            <a:hueOff val="118087"/>
            <a:satOff val="1695"/>
            <a:lumOff val="18741"/>
            <a:alphaOff val="0"/>
          </a:schemeClr>
        </a:solidFill>
        <a:ln w="34925" cap="flat" cmpd="sng" algn="in">
          <a:solidFill>
            <a:schemeClr val="accent5">
              <a:shade val="80000"/>
              <a:hueOff val="118087"/>
              <a:satOff val="1695"/>
              <a:lumOff val="187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E44DAB-277C-C34B-9370-64EADE1DAAD8}">
      <dsp:nvSpPr>
        <dsp:cNvPr id="0" name=""/>
        <dsp:cNvSpPr/>
      </dsp:nvSpPr>
      <dsp:spPr>
        <a:xfrm rot="5400000">
          <a:off x="8627633" y="706122"/>
          <a:ext cx="1121785" cy="1866625"/>
        </a:xfrm>
        <a:prstGeom prst="corner">
          <a:avLst>
            <a:gd name="adj1" fmla="val 16120"/>
            <a:gd name="adj2" fmla="val 16110"/>
          </a:avLst>
        </a:prstGeom>
        <a:solidFill>
          <a:srgbClr val="002060"/>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001982F-3177-2D4D-8931-07B8C3580678}">
      <dsp:nvSpPr>
        <dsp:cNvPr id="0" name=""/>
        <dsp:cNvSpPr/>
      </dsp:nvSpPr>
      <dsp:spPr>
        <a:xfrm>
          <a:off x="8440379" y="1263840"/>
          <a:ext cx="1685199" cy="1477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Trouble prioritizing</a:t>
          </a:r>
        </a:p>
      </dsp:txBody>
      <dsp:txXfrm>
        <a:off x="8440379" y="1263840"/>
        <a:ext cx="1685199" cy="14771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E260B-BEFE-D54F-BB1F-58E7B9C6BA97}">
      <dsp:nvSpPr>
        <dsp:cNvPr id="0" name=""/>
        <dsp:cNvSpPr/>
      </dsp:nvSpPr>
      <dsp:spPr>
        <a:xfrm>
          <a:off x="4708" y="1334268"/>
          <a:ext cx="2058745" cy="1235247"/>
        </a:xfrm>
        <a:prstGeom prst="roundRect">
          <a:avLst>
            <a:gd name="adj" fmla="val 1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Previous Gens – leave life at door</a:t>
          </a:r>
        </a:p>
      </dsp:txBody>
      <dsp:txXfrm>
        <a:off x="40887" y="1370447"/>
        <a:ext cx="1986387" cy="1162889"/>
      </dsp:txXfrm>
    </dsp:sp>
    <dsp:sp modelId="{3C8232B6-4ADC-194C-B2FF-FC9DCA3B3C48}">
      <dsp:nvSpPr>
        <dsp:cNvPr id="0" name=""/>
        <dsp:cNvSpPr/>
      </dsp:nvSpPr>
      <dsp:spPr>
        <a:xfrm>
          <a:off x="2269328" y="1696607"/>
          <a:ext cx="436453" cy="51056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1" kern="1200"/>
        </a:p>
      </dsp:txBody>
      <dsp:txXfrm>
        <a:off x="2269328" y="1798721"/>
        <a:ext cx="305517" cy="306340"/>
      </dsp:txXfrm>
    </dsp:sp>
    <dsp:sp modelId="{A8084E73-5F42-1843-BB43-D47F22C567E1}">
      <dsp:nvSpPr>
        <dsp:cNvPr id="0" name=""/>
        <dsp:cNvSpPr/>
      </dsp:nvSpPr>
      <dsp:spPr>
        <a:xfrm>
          <a:off x="2886951" y="1334268"/>
          <a:ext cx="2058745" cy="1235247"/>
        </a:xfrm>
        <a:prstGeom prst="roundRect">
          <a:avLst>
            <a:gd name="adj" fmla="val 1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Gen Z – sees more blended life</a:t>
          </a:r>
        </a:p>
      </dsp:txBody>
      <dsp:txXfrm>
        <a:off x="2923130" y="1370447"/>
        <a:ext cx="1986387" cy="1162889"/>
      </dsp:txXfrm>
    </dsp:sp>
    <dsp:sp modelId="{AE4F5D10-A8CE-F940-AB12-316490A99523}">
      <dsp:nvSpPr>
        <dsp:cNvPr id="0" name=""/>
        <dsp:cNvSpPr/>
      </dsp:nvSpPr>
      <dsp:spPr>
        <a:xfrm>
          <a:off x="5151571" y="1696607"/>
          <a:ext cx="436453" cy="51056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1" kern="1200"/>
        </a:p>
      </dsp:txBody>
      <dsp:txXfrm>
        <a:off x="5151571" y="1798721"/>
        <a:ext cx="305517" cy="306340"/>
      </dsp:txXfrm>
    </dsp:sp>
    <dsp:sp modelId="{2029ABEA-BED9-9D4B-8961-55592CCF7074}">
      <dsp:nvSpPr>
        <dsp:cNvPr id="0" name=""/>
        <dsp:cNvSpPr/>
      </dsp:nvSpPr>
      <dsp:spPr>
        <a:xfrm>
          <a:off x="5769195" y="1334268"/>
          <a:ext cx="2058745" cy="1235247"/>
        </a:xfrm>
        <a:prstGeom prst="roundRect">
          <a:avLst>
            <a:gd name="adj" fmla="val 1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Allow talk about stress / anxiety</a:t>
          </a:r>
        </a:p>
      </dsp:txBody>
      <dsp:txXfrm>
        <a:off x="5805374" y="1370447"/>
        <a:ext cx="1986387" cy="1162889"/>
      </dsp:txXfrm>
    </dsp:sp>
    <dsp:sp modelId="{66F4428E-9E61-2449-A24D-C3D7EB8AC9A1}">
      <dsp:nvSpPr>
        <dsp:cNvPr id="0" name=""/>
        <dsp:cNvSpPr/>
      </dsp:nvSpPr>
      <dsp:spPr>
        <a:xfrm>
          <a:off x="8033814" y="1696607"/>
          <a:ext cx="436453" cy="51056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1" kern="1200"/>
        </a:p>
      </dsp:txBody>
      <dsp:txXfrm>
        <a:off x="8033814" y="1798721"/>
        <a:ext cx="305517" cy="306340"/>
      </dsp:txXfrm>
    </dsp:sp>
    <dsp:sp modelId="{E838AD67-01DE-3248-9857-638978CDD451}">
      <dsp:nvSpPr>
        <dsp:cNvPr id="0" name=""/>
        <dsp:cNvSpPr/>
      </dsp:nvSpPr>
      <dsp:spPr>
        <a:xfrm>
          <a:off x="8651438" y="1334268"/>
          <a:ext cx="2058745" cy="1235247"/>
        </a:xfrm>
        <a:prstGeom prst="roundRect">
          <a:avLst>
            <a:gd name="adj" fmla="val 1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Provide mental resources to help</a:t>
          </a:r>
        </a:p>
      </dsp:txBody>
      <dsp:txXfrm>
        <a:off x="8687617" y="1370447"/>
        <a:ext cx="1986387" cy="11628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60A0C-920E-EF44-BA59-517C90FA7F72}">
      <dsp:nvSpPr>
        <dsp:cNvPr id="0" name=""/>
        <dsp:cNvSpPr/>
      </dsp:nvSpPr>
      <dsp:spPr>
        <a:xfrm>
          <a:off x="1582617" y="3076"/>
          <a:ext cx="4246229" cy="1004525"/>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t>Technology connected to world</a:t>
          </a:r>
        </a:p>
      </dsp:txBody>
      <dsp:txXfrm>
        <a:off x="2204463" y="150185"/>
        <a:ext cx="3002537" cy="710307"/>
      </dsp:txXfrm>
    </dsp:sp>
    <dsp:sp modelId="{0B9EB535-B99F-3F4E-B0B0-D3955D9830B7}">
      <dsp:nvSpPr>
        <dsp:cNvPr id="0" name=""/>
        <dsp:cNvSpPr/>
      </dsp:nvSpPr>
      <dsp:spPr>
        <a:xfrm>
          <a:off x="3414419" y="1089169"/>
          <a:ext cx="582624" cy="582624"/>
        </a:xfrm>
        <a:prstGeom prst="mathPlus">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491646" y="1311964"/>
        <a:ext cx="428170" cy="137034"/>
      </dsp:txXfrm>
    </dsp:sp>
    <dsp:sp modelId="{C0B8898E-EF7F-EA47-9887-1481EC3EBF12}">
      <dsp:nvSpPr>
        <dsp:cNvPr id="0" name=""/>
        <dsp:cNvSpPr/>
      </dsp:nvSpPr>
      <dsp:spPr>
        <a:xfrm>
          <a:off x="1629508" y="1753361"/>
          <a:ext cx="4152446" cy="1004525"/>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t>Know what happening everywhere</a:t>
          </a:r>
        </a:p>
      </dsp:txBody>
      <dsp:txXfrm>
        <a:off x="2237620" y="1900470"/>
        <a:ext cx="2936222" cy="710307"/>
      </dsp:txXfrm>
    </dsp:sp>
    <dsp:sp modelId="{31D2B1CD-A52B-9E4D-8950-8531261DA63A}">
      <dsp:nvSpPr>
        <dsp:cNvPr id="0" name=""/>
        <dsp:cNvSpPr/>
      </dsp:nvSpPr>
      <dsp:spPr>
        <a:xfrm>
          <a:off x="3414419" y="2839454"/>
          <a:ext cx="582624" cy="582624"/>
        </a:xfrm>
        <a:prstGeom prst="mathPlus">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491646" y="3062249"/>
        <a:ext cx="428170" cy="137034"/>
      </dsp:txXfrm>
    </dsp:sp>
    <dsp:sp modelId="{2936137C-3637-0443-AE37-A743C4082E2F}">
      <dsp:nvSpPr>
        <dsp:cNvPr id="0" name=""/>
        <dsp:cNvSpPr/>
      </dsp:nvSpPr>
      <dsp:spPr>
        <a:xfrm>
          <a:off x="1699845" y="3503646"/>
          <a:ext cx="4011772" cy="1004525"/>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t>Events in Euro or Asia happen to them</a:t>
          </a:r>
        </a:p>
      </dsp:txBody>
      <dsp:txXfrm>
        <a:off x="2287355" y="3650755"/>
        <a:ext cx="2836752" cy="710307"/>
      </dsp:txXfrm>
    </dsp:sp>
    <dsp:sp modelId="{50219E3E-8507-1D4A-B482-DE048DDB0044}">
      <dsp:nvSpPr>
        <dsp:cNvPr id="0" name=""/>
        <dsp:cNvSpPr/>
      </dsp:nvSpPr>
      <dsp:spPr>
        <a:xfrm>
          <a:off x="3414419" y="4589739"/>
          <a:ext cx="582624" cy="582624"/>
        </a:xfrm>
        <a:prstGeom prst="mathPlus">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491646" y="4812534"/>
        <a:ext cx="428170" cy="137034"/>
      </dsp:txXfrm>
    </dsp:sp>
    <dsp:sp modelId="{00422540-2F2D-2A4E-9EB0-D090E2571DF5}">
      <dsp:nvSpPr>
        <dsp:cNvPr id="0" name=""/>
        <dsp:cNvSpPr/>
      </dsp:nvSpPr>
      <dsp:spPr>
        <a:xfrm>
          <a:off x="1641231" y="5253931"/>
          <a:ext cx="4129001" cy="1004525"/>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t>Greatest generation previous most global</a:t>
          </a:r>
        </a:p>
      </dsp:txBody>
      <dsp:txXfrm>
        <a:off x="2245909" y="5401040"/>
        <a:ext cx="2919645" cy="710307"/>
      </dsp:txXfrm>
    </dsp:sp>
    <dsp:sp modelId="{055AB86D-1C3A-D54E-8BB0-28CD4D3693CC}">
      <dsp:nvSpPr>
        <dsp:cNvPr id="0" name=""/>
        <dsp:cNvSpPr/>
      </dsp:nvSpPr>
      <dsp:spPr>
        <a:xfrm>
          <a:off x="5979525" y="2943925"/>
          <a:ext cx="319439" cy="373683"/>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979525" y="3018662"/>
        <a:ext cx="223607" cy="224209"/>
      </dsp:txXfrm>
    </dsp:sp>
    <dsp:sp modelId="{F4A0FE5D-8A5D-B44F-9110-17F297B78C0C}">
      <dsp:nvSpPr>
        <dsp:cNvPr id="0" name=""/>
        <dsp:cNvSpPr/>
      </dsp:nvSpPr>
      <dsp:spPr>
        <a:xfrm>
          <a:off x="6431561" y="1485786"/>
          <a:ext cx="2009050" cy="3289961"/>
        </a:xfrm>
        <a:prstGeom prst="ellipse">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b="1" kern="1200"/>
            <a:t>World View</a:t>
          </a:r>
        </a:p>
        <a:p>
          <a:pPr marL="0" lvl="0" indent="0" algn="ctr" defTabSz="1689100">
            <a:lnSpc>
              <a:spcPct val="90000"/>
            </a:lnSpc>
            <a:spcBef>
              <a:spcPct val="0"/>
            </a:spcBef>
            <a:spcAft>
              <a:spcPct val="35000"/>
            </a:spcAft>
            <a:buNone/>
          </a:pPr>
          <a:r>
            <a:rPr lang="en-US" sz="3800" b="1" kern="1200"/>
            <a:t>&amp;  Peace</a:t>
          </a:r>
        </a:p>
      </dsp:txBody>
      <dsp:txXfrm>
        <a:off x="6725780" y="1967590"/>
        <a:ext cx="1420612" cy="232635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886A8-5A59-5A48-A2B6-7591BA63B952}">
      <dsp:nvSpPr>
        <dsp:cNvPr id="0" name=""/>
        <dsp:cNvSpPr/>
      </dsp:nvSpPr>
      <dsp:spPr>
        <a:xfrm>
          <a:off x="0" y="347195"/>
          <a:ext cx="3257405" cy="554399"/>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DF3BBC-3B89-E644-8BC2-3EE96ADEC6C0}">
      <dsp:nvSpPr>
        <dsp:cNvPr id="0" name=""/>
        <dsp:cNvSpPr/>
      </dsp:nvSpPr>
      <dsp:spPr>
        <a:xfrm>
          <a:off x="162870" y="22475"/>
          <a:ext cx="2280183" cy="64944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186" tIns="0" rIns="86186" bIns="0" numCol="1" spcCol="1270" anchor="ctr" anchorCtr="0">
          <a:noAutofit/>
        </a:bodyPr>
        <a:lstStyle/>
        <a:p>
          <a:pPr marL="0" lvl="0" indent="0" algn="l" defTabSz="977900">
            <a:lnSpc>
              <a:spcPct val="90000"/>
            </a:lnSpc>
            <a:spcBef>
              <a:spcPct val="0"/>
            </a:spcBef>
            <a:spcAft>
              <a:spcPct val="35000"/>
            </a:spcAft>
            <a:buNone/>
          </a:pPr>
          <a:r>
            <a:rPr lang="en-US" sz="2200" b="1" kern="1200"/>
            <a:t>What your sexuality is</a:t>
          </a:r>
        </a:p>
      </dsp:txBody>
      <dsp:txXfrm>
        <a:off x="194573" y="54178"/>
        <a:ext cx="2216777" cy="586034"/>
      </dsp:txXfrm>
    </dsp:sp>
    <dsp:sp modelId="{ABBCBD7A-4181-7D4D-AFFC-9299C6BE2A13}">
      <dsp:nvSpPr>
        <dsp:cNvPr id="0" name=""/>
        <dsp:cNvSpPr/>
      </dsp:nvSpPr>
      <dsp:spPr>
        <a:xfrm>
          <a:off x="0" y="1345115"/>
          <a:ext cx="3257405" cy="554399"/>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4B44BD-99B0-154C-A0F1-562D71D7B1C6}">
      <dsp:nvSpPr>
        <dsp:cNvPr id="0" name=""/>
        <dsp:cNvSpPr/>
      </dsp:nvSpPr>
      <dsp:spPr>
        <a:xfrm>
          <a:off x="162870" y="1020395"/>
          <a:ext cx="2280183" cy="64944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186" tIns="0" rIns="86186" bIns="0" numCol="1" spcCol="1270" anchor="ctr" anchorCtr="0">
          <a:noAutofit/>
        </a:bodyPr>
        <a:lstStyle/>
        <a:p>
          <a:pPr marL="0" lvl="0" indent="0" algn="l" defTabSz="977900">
            <a:lnSpc>
              <a:spcPct val="90000"/>
            </a:lnSpc>
            <a:spcBef>
              <a:spcPct val="0"/>
            </a:spcBef>
            <a:spcAft>
              <a:spcPct val="35000"/>
            </a:spcAft>
            <a:buNone/>
          </a:pPr>
          <a:r>
            <a:rPr lang="en-US" sz="2200" b="1" kern="1200"/>
            <a:t>Gender</a:t>
          </a:r>
        </a:p>
      </dsp:txBody>
      <dsp:txXfrm>
        <a:off x="194573" y="1052098"/>
        <a:ext cx="2216777" cy="586034"/>
      </dsp:txXfrm>
    </dsp:sp>
    <dsp:sp modelId="{0CED900D-2879-0445-A639-F35670C45D95}">
      <dsp:nvSpPr>
        <dsp:cNvPr id="0" name=""/>
        <dsp:cNvSpPr/>
      </dsp:nvSpPr>
      <dsp:spPr>
        <a:xfrm>
          <a:off x="0" y="2343035"/>
          <a:ext cx="3257405" cy="554399"/>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202B22-CD0D-C14E-AB7E-BB9DC3714979}">
      <dsp:nvSpPr>
        <dsp:cNvPr id="0" name=""/>
        <dsp:cNvSpPr/>
      </dsp:nvSpPr>
      <dsp:spPr>
        <a:xfrm>
          <a:off x="162870" y="2018314"/>
          <a:ext cx="2280183" cy="64944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186" tIns="0" rIns="86186" bIns="0" numCol="1" spcCol="1270" anchor="ctr" anchorCtr="0">
          <a:noAutofit/>
        </a:bodyPr>
        <a:lstStyle/>
        <a:p>
          <a:pPr marL="0" lvl="0" indent="0" algn="l" defTabSz="977900">
            <a:lnSpc>
              <a:spcPct val="90000"/>
            </a:lnSpc>
            <a:spcBef>
              <a:spcPct val="0"/>
            </a:spcBef>
            <a:spcAft>
              <a:spcPct val="35000"/>
            </a:spcAft>
            <a:buNone/>
          </a:pPr>
          <a:r>
            <a:rPr lang="en-US" sz="2200" b="1" kern="1200"/>
            <a:t>Skin color</a:t>
          </a:r>
        </a:p>
      </dsp:txBody>
      <dsp:txXfrm>
        <a:off x="194573" y="2050017"/>
        <a:ext cx="2216777" cy="58603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3E2E9-799B-0C4E-ADCD-CD062F741891}">
      <dsp:nvSpPr>
        <dsp:cNvPr id="0" name=""/>
        <dsp:cNvSpPr/>
      </dsp:nvSpPr>
      <dsp:spPr>
        <a:xfrm>
          <a:off x="0" y="1003906"/>
          <a:ext cx="6111975" cy="554399"/>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93C118-2B39-2544-B991-5085AE2BFF1E}">
      <dsp:nvSpPr>
        <dsp:cNvPr id="0" name=""/>
        <dsp:cNvSpPr/>
      </dsp:nvSpPr>
      <dsp:spPr>
        <a:xfrm>
          <a:off x="305598" y="679186"/>
          <a:ext cx="4278382" cy="64944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713" tIns="0" rIns="161713" bIns="0" numCol="1" spcCol="1270" anchor="ctr" anchorCtr="0">
          <a:noAutofit/>
        </a:bodyPr>
        <a:lstStyle/>
        <a:p>
          <a:pPr marL="0" lvl="0" indent="0" algn="l" defTabSz="977900">
            <a:lnSpc>
              <a:spcPct val="90000"/>
            </a:lnSpc>
            <a:spcBef>
              <a:spcPct val="0"/>
            </a:spcBef>
            <a:spcAft>
              <a:spcPct val="35000"/>
            </a:spcAft>
            <a:buNone/>
          </a:pPr>
          <a:r>
            <a:rPr lang="en-US" sz="2200" b="1" kern="1200"/>
            <a:t>Expectation, work to represent people in proper way</a:t>
          </a:r>
        </a:p>
      </dsp:txBody>
      <dsp:txXfrm>
        <a:off x="337301" y="710889"/>
        <a:ext cx="4214976" cy="586034"/>
      </dsp:txXfrm>
    </dsp:sp>
    <dsp:sp modelId="{3E512C86-EE14-2C40-8236-D5148BEE4A02}">
      <dsp:nvSpPr>
        <dsp:cNvPr id="0" name=""/>
        <dsp:cNvSpPr/>
      </dsp:nvSpPr>
      <dsp:spPr>
        <a:xfrm>
          <a:off x="0" y="2001826"/>
          <a:ext cx="6111975" cy="554399"/>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7D187C-BE8E-D34D-A3B2-DF68F83F91D3}">
      <dsp:nvSpPr>
        <dsp:cNvPr id="0" name=""/>
        <dsp:cNvSpPr/>
      </dsp:nvSpPr>
      <dsp:spPr>
        <a:xfrm>
          <a:off x="305598" y="1677106"/>
          <a:ext cx="4278382" cy="64944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713" tIns="0" rIns="161713" bIns="0" numCol="1" spcCol="1270" anchor="ctr" anchorCtr="0">
          <a:noAutofit/>
        </a:bodyPr>
        <a:lstStyle/>
        <a:p>
          <a:pPr marL="0" lvl="0" indent="0" algn="l" defTabSz="977900">
            <a:lnSpc>
              <a:spcPct val="90000"/>
            </a:lnSpc>
            <a:spcBef>
              <a:spcPct val="0"/>
            </a:spcBef>
            <a:spcAft>
              <a:spcPct val="35000"/>
            </a:spcAft>
            <a:buNone/>
          </a:pPr>
          <a:r>
            <a:rPr lang="en-US" sz="2200" b="1" kern="1200"/>
            <a:t>Responsible with environment</a:t>
          </a:r>
        </a:p>
      </dsp:txBody>
      <dsp:txXfrm>
        <a:off x="337301" y="1708809"/>
        <a:ext cx="4214976" cy="586034"/>
      </dsp:txXfrm>
    </dsp:sp>
    <dsp:sp modelId="{84F4C1D0-E3AD-2547-B64C-37E3E79A895C}">
      <dsp:nvSpPr>
        <dsp:cNvPr id="0" name=""/>
        <dsp:cNvSpPr/>
      </dsp:nvSpPr>
      <dsp:spPr>
        <a:xfrm>
          <a:off x="0" y="2999746"/>
          <a:ext cx="6111975" cy="554399"/>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40AEC9-2047-C146-89B6-5C40D6AC0E83}">
      <dsp:nvSpPr>
        <dsp:cNvPr id="0" name=""/>
        <dsp:cNvSpPr/>
      </dsp:nvSpPr>
      <dsp:spPr>
        <a:xfrm>
          <a:off x="305598" y="2675025"/>
          <a:ext cx="4278382" cy="64944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713" tIns="0" rIns="161713" bIns="0" numCol="1" spcCol="1270" anchor="ctr" anchorCtr="0">
          <a:noAutofit/>
        </a:bodyPr>
        <a:lstStyle/>
        <a:p>
          <a:pPr marL="0" lvl="0" indent="0" algn="l" defTabSz="977900">
            <a:lnSpc>
              <a:spcPct val="90000"/>
            </a:lnSpc>
            <a:spcBef>
              <a:spcPct val="0"/>
            </a:spcBef>
            <a:spcAft>
              <a:spcPct val="35000"/>
            </a:spcAft>
            <a:buNone/>
          </a:pPr>
          <a:r>
            <a:rPr lang="en-US" sz="2200" b="1" kern="1200"/>
            <a:t>Take action, protest, not just talk</a:t>
          </a:r>
        </a:p>
      </dsp:txBody>
      <dsp:txXfrm>
        <a:off x="337301" y="2706728"/>
        <a:ext cx="4214976" cy="58603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566D9-4DD2-A04E-8A2A-A7E8B3D86076}">
      <dsp:nvSpPr>
        <dsp:cNvPr id="0" name=""/>
        <dsp:cNvSpPr/>
      </dsp:nvSpPr>
      <dsp:spPr>
        <a:xfrm>
          <a:off x="0" y="13247"/>
          <a:ext cx="8605520" cy="1124615"/>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u="sng" kern="1200" dirty="0">
              <a:solidFill>
                <a:schemeClr val="bg1"/>
              </a:solidFill>
            </a:rPr>
            <a:t>Digital Education</a:t>
          </a:r>
          <a:r>
            <a:rPr lang="en-US" sz="2200" b="1" kern="1200" dirty="0"/>
            <a:t>:</a:t>
          </a:r>
          <a:r>
            <a:rPr lang="en-US" sz="2200" kern="1200" dirty="0"/>
            <a:t> Invest in digital education platforms that cater to Gen Z's learning preferences, fostering creativity, critical thinking, &amp; digital literacy.</a:t>
          </a:r>
        </a:p>
      </dsp:txBody>
      <dsp:txXfrm>
        <a:off x="32939" y="46186"/>
        <a:ext cx="7260391" cy="1058737"/>
      </dsp:txXfrm>
    </dsp:sp>
    <dsp:sp modelId="{686F204C-6602-7540-9C6E-39899FE29B59}">
      <dsp:nvSpPr>
        <dsp:cNvPr id="0" name=""/>
        <dsp:cNvSpPr/>
      </dsp:nvSpPr>
      <dsp:spPr>
        <a:xfrm>
          <a:off x="1384630" y="1242721"/>
          <a:ext cx="8659820" cy="1124615"/>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u="sng" kern="1200" dirty="0"/>
            <a:t>Sustainable Policies</a:t>
          </a:r>
          <a:r>
            <a:rPr lang="en-US" sz="2200" b="1" kern="1200" dirty="0"/>
            <a:t>:</a:t>
          </a:r>
          <a:r>
            <a:rPr lang="en-US" sz="2200" kern="1200" dirty="0"/>
            <a:t> Address environmental concerns implementing sustainable policies aligned with Gen Z's values, demonstrating commitment to a greener future.</a:t>
          </a:r>
        </a:p>
      </dsp:txBody>
      <dsp:txXfrm>
        <a:off x="1417569" y="1275660"/>
        <a:ext cx="7211655" cy="1058737"/>
      </dsp:txXfrm>
    </dsp:sp>
    <dsp:sp modelId="{BC07F72F-EA8E-5743-A508-C27B43F6B31B}">
      <dsp:nvSpPr>
        <dsp:cNvPr id="0" name=""/>
        <dsp:cNvSpPr/>
      </dsp:nvSpPr>
      <dsp:spPr>
        <a:xfrm>
          <a:off x="2021054" y="2561624"/>
          <a:ext cx="8356562" cy="1124615"/>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u="sng" kern="1200" dirty="0"/>
            <a:t>Flexible Work Solutions</a:t>
          </a:r>
          <a:r>
            <a:rPr lang="en-US" sz="2200" b="1" kern="1200" dirty="0"/>
            <a:t>:</a:t>
          </a:r>
          <a:r>
            <a:rPr lang="en-US" sz="2200" kern="1200" dirty="0"/>
            <a:t> Create an environment that supports freelancing &amp; remote work, accommodating Gen Z's desire for work-life balance &amp; flexibility.</a:t>
          </a:r>
        </a:p>
      </dsp:txBody>
      <dsp:txXfrm>
        <a:off x="2053993" y="2594563"/>
        <a:ext cx="6956803" cy="1058737"/>
      </dsp:txXfrm>
    </dsp:sp>
    <dsp:sp modelId="{BF53A293-A9B8-3A40-B821-19E72EF4D97D}">
      <dsp:nvSpPr>
        <dsp:cNvPr id="0" name=""/>
        <dsp:cNvSpPr/>
      </dsp:nvSpPr>
      <dsp:spPr>
        <a:xfrm>
          <a:off x="2131638" y="3842436"/>
          <a:ext cx="8605520" cy="1124615"/>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u="sng" kern="1200" dirty="0"/>
            <a:t>Youth Involvement</a:t>
          </a:r>
          <a:r>
            <a:rPr lang="en-US" sz="2200" b="1" kern="1200" dirty="0"/>
            <a:t>:</a:t>
          </a:r>
          <a:r>
            <a:rPr lang="en-US" sz="2200" kern="1200" dirty="0"/>
            <a:t> Encourage Gen Z's active participation in decision-making processes, give them a voice in shaping policies affecting their future.</a:t>
          </a:r>
        </a:p>
      </dsp:txBody>
      <dsp:txXfrm>
        <a:off x="2164577" y="3875375"/>
        <a:ext cx="7166021" cy="1058737"/>
      </dsp:txXfrm>
    </dsp:sp>
    <dsp:sp modelId="{3063FAB9-04E4-904F-AE63-4B4A66B39E89}">
      <dsp:nvSpPr>
        <dsp:cNvPr id="0" name=""/>
        <dsp:cNvSpPr/>
      </dsp:nvSpPr>
      <dsp:spPr>
        <a:xfrm>
          <a:off x="2570479" y="5123248"/>
          <a:ext cx="8605520" cy="1124615"/>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u="sng" kern="1200" dirty="0"/>
            <a:t>Digital Privacy and Security</a:t>
          </a:r>
          <a:r>
            <a:rPr lang="en-US" sz="2200" b="1" kern="1200" dirty="0"/>
            <a:t>:</a:t>
          </a:r>
          <a:r>
            <a:rPr lang="en-US" sz="2200" kern="1200" dirty="0"/>
            <a:t> Ensure robust digital privacy &amp; security measures to safeguard Gen Z's personal information in an increasingly connected world.</a:t>
          </a:r>
        </a:p>
      </dsp:txBody>
      <dsp:txXfrm>
        <a:off x="2603418" y="5156187"/>
        <a:ext cx="7166021" cy="1058737"/>
      </dsp:txXfrm>
    </dsp:sp>
    <dsp:sp modelId="{2B716694-0C61-7F4F-AFD3-F641799A765F}">
      <dsp:nvSpPr>
        <dsp:cNvPr id="0" name=""/>
        <dsp:cNvSpPr/>
      </dsp:nvSpPr>
      <dsp:spPr>
        <a:xfrm>
          <a:off x="7874519" y="821594"/>
          <a:ext cx="731000" cy="731000"/>
        </a:xfrm>
        <a:prstGeom prst="downArrow">
          <a:avLst>
            <a:gd name="adj1" fmla="val 55000"/>
            <a:gd name="adj2" fmla="val 45000"/>
          </a:avLst>
        </a:prstGeom>
        <a:solidFill>
          <a:schemeClr val="accent5">
            <a:alpha val="90000"/>
            <a:tint val="40000"/>
            <a:hueOff val="0"/>
            <a:satOff val="0"/>
            <a:lumOff val="0"/>
            <a:alphaOff val="0"/>
          </a:schemeClr>
        </a:solidFill>
        <a:ln w="34925" cap="flat" cmpd="sng" algn="in">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038994" y="821594"/>
        <a:ext cx="402050" cy="550078"/>
      </dsp:txXfrm>
    </dsp:sp>
    <dsp:sp modelId="{04FF355B-53C7-7243-B7AC-CBD45EEDFCF3}">
      <dsp:nvSpPr>
        <dsp:cNvPr id="0" name=""/>
        <dsp:cNvSpPr/>
      </dsp:nvSpPr>
      <dsp:spPr>
        <a:xfrm>
          <a:off x="8517139" y="2102406"/>
          <a:ext cx="731000" cy="731000"/>
        </a:xfrm>
        <a:prstGeom prst="downArrow">
          <a:avLst>
            <a:gd name="adj1" fmla="val 55000"/>
            <a:gd name="adj2" fmla="val 45000"/>
          </a:avLst>
        </a:prstGeom>
        <a:solidFill>
          <a:schemeClr val="accent5">
            <a:alpha val="90000"/>
            <a:tint val="40000"/>
            <a:hueOff val="0"/>
            <a:satOff val="0"/>
            <a:lumOff val="0"/>
            <a:alphaOff val="0"/>
          </a:schemeClr>
        </a:solidFill>
        <a:ln w="34925" cap="flat" cmpd="sng" algn="in">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681614" y="2102406"/>
        <a:ext cx="402050" cy="550078"/>
      </dsp:txXfrm>
    </dsp:sp>
    <dsp:sp modelId="{C6BD9046-0E60-4F42-A728-0D1E8B23DAE7}">
      <dsp:nvSpPr>
        <dsp:cNvPr id="0" name=""/>
        <dsp:cNvSpPr/>
      </dsp:nvSpPr>
      <dsp:spPr>
        <a:xfrm>
          <a:off x="9159759" y="3364474"/>
          <a:ext cx="731000" cy="731000"/>
        </a:xfrm>
        <a:prstGeom prst="downArrow">
          <a:avLst>
            <a:gd name="adj1" fmla="val 55000"/>
            <a:gd name="adj2" fmla="val 45000"/>
          </a:avLst>
        </a:prstGeom>
        <a:solidFill>
          <a:schemeClr val="accent5">
            <a:alpha val="90000"/>
            <a:tint val="40000"/>
            <a:hueOff val="0"/>
            <a:satOff val="0"/>
            <a:lumOff val="0"/>
            <a:alphaOff val="0"/>
          </a:schemeClr>
        </a:solidFill>
        <a:ln w="34925" cap="flat" cmpd="sng" algn="in">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9324234" y="3364474"/>
        <a:ext cx="402050" cy="550078"/>
      </dsp:txXfrm>
    </dsp:sp>
    <dsp:sp modelId="{855C4F89-A774-2E4E-8EC3-1BC491F93735}">
      <dsp:nvSpPr>
        <dsp:cNvPr id="0" name=""/>
        <dsp:cNvSpPr/>
      </dsp:nvSpPr>
      <dsp:spPr>
        <a:xfrm>
          <a:off x="9802379" y="4657782"/>
          <a:ext cx="731000" cy="731000"/>
        </a:xfrm>
        <a:prstGeom prst="downArrow">
          <a:avLst>
            <a:gd name="adj1" fmla="val 55000"/>
            <a:gd name="adj2" fmla="val 45000"/>
          </a:avLst>
        </a:prstGeom>
        <a:solidFill>
          <a:schemeClr val="accent5">
            <a:alpha val="90000"/>
            <a:tint val="40000"/>
            <a:hueOff val="0"/>
            <a:satOff val="0"/>
            <a:lumOff val="0"/>
            <a:alphaOff val="0"/>
          </a:schemeClr>
        </a:solidFill>
        <a:ln w="34925" cap="flat" cmpd="sng" algn="in">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9966854" y="4657782"/>
        <a:ext cx="402050" cy="55007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0A023-15FB-F746-9966-31677C01AA84}">
      <dsp:nvSpPr>
        <dsp:cNvPr id="0" name=""/>
        <dsp:cNvSpPr/>
      </dsp:nvSpPr>
      <dsp:spPr>
        <a:xfrm>
          <a:off x="9021" y="1418628"/>
          <a:ext cx="2696410" cy="1617846"/>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t>Communication</a:t>
          </a:r>
        </a:p>
      </dsp:txBody>
      <dsp:txXfrm>
        <a:off x="56406" y="1466013"/>
        <a:ext cx="2601640" cy="1523076"/>
      </dsp:txXfrm>
    </dsp:sp>
    <dsp:sp modelId="{D9866100-AA60-AD42-95C5-7243280DF798}">
      <dsp:nvSpPr>
        <dsp:cNvPr id="0" name=""/>
        <dsp:cNvSpPr/>
      </dsp:nvSpPr>
      <dsp:spPr>
        <a:xfrm>
          <a:off x="2975073" y="1893197"/>
          <a:ext cx="571639" cy="6687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975073" y="2026939"/>
        <a:ext cx="400147" cy="401225"/>
      </dsp:txXfrm>
    </dsp:sp>
    <dsp:sp modelId="{7BE16D19-DA21-B243-B8F9-08FD3BD80624}">
      <dsp:nvSpPr>
        <dsp:cNvPr id="0" name=""/>
        <dsp:cNvSpPr/>
      </dsp:nvSpPr>
      <dsp:spPr>
        <a:xfrm>
          <a:off x="3783996" y="1418628"/>
          <a:ext cx="2696410" cy="1617846"/>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t>Presentations</a:t>
          </a:r>
        </a:p>
      </dsp:txBody>
      <dsp:txXfrm>
        <a:off x="3831381" y="1466013"/>
        <a:ext cx="2601640" cy="1523076"/>
      </dsp:txXfrm>
    </dsp:sp>
    <dsp:sp modelId="{37BCBFD9-3886-5146-B6F2-7FE8B1FD8FC9}">
      <dsp:nvSpPr>
        <dsp:cNvPr id="0" name=""/>
        <dsp:cNvSpPr/>
      </dsp:nvSpPr>
      <dsp:spPr>
        <a:xfrm>
          <a:off x="6750047" y="1893197"/>
          <a:ext cx="571639" cy="6687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750047" y="2026939"/>
        <a:ext cx="400147" cy="401225"/>
      </dsp:txXfrm>
    </dsp:sp>
    <dsp:sp modelId="{3A01F00F-D597-984F-9718-8DE14DB8F245}">
      <dsp:nvSpPr>
        <dsp:cNvPr id="0" name=""/>
        <dsp:cNvSpPr/>
      </dsp:nvSpPr>
      <dsp:spPr>
        <a:xfrm>
          <a:off x="7558970" y="1418628"/>
          <a:ext cx="2696410" cy="1617846"/>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t>Speaking up</a:t>
          </a:r>
        </a:p>
      </dsp:txBody>
      <dsp:txXfrm>
        <a:off x="7606355" y="1466013"/>
        <a:ext cx="2601640" cy="1523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7C057-0096-7844-AC14-B5D9CF144CD6}">
      <dsp:nvSpPr>
        <dsp:cNvPr id="0" name=""/>
        <dsp:cNvSpPr/>
      </dsp:nvSpPr>
      <dsp:spPr>
        <a:xfrm>
          <a:off x="0" y="720"/>
          <a:ext cx="6212772" cy="858681"/>
        </a:xfrm>
        <a:prstGeom prst="round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a:t>Gen Z, the most woke generation</a:t>
          </a:r>
          <a:endParaRPr lang="en-US" sz="2400" b="1" kern="1200"/>
        </a:p>
      </dsp:txBody>
      <dsp:txXfrm>
        <a:off x="41917" y="42637"/>
        <a:ext cx="6128938" cy="774847"/>
      </dsp:txXfrm>
    </dsp:sp>
    <dsp:sp modelId="{7424D105-395B-F44B-8B61-EB292C11E2D0}">
      <dsp:nvSpPr>
        <dsp:cNvPr id="0" name=""/>
        <dsp:cNvSpPr/>
      </dsp:nvSpPr>
      <dsp:spPr>
        <a:xfrm>
          <a:off x="0" y="873239"/>
          <a:ext cx="6212772" cy="858681"/>
        </a:xfrm>
        <a:prstGeom prst="round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Likely to </a:t>
          </a:r>
          <a:r>
            <a:rPr lang="en-US" sz="2400" b="1" i="0" kern="1200"/>
            <a:t>retains this outlook as it ages</a:t>
          </a:r>
          <a:endParaRPr lang="en-US" sz="2400" b="1" kern="1200"/>
        </a:p>
      </dsp:txBody>
      <dsp:txXfrm>
        <a:off x="41917" y="915156"/>
        <a:ext cx="6128938" cy="774847"/>
      </dsp:txXfrm>
    </dsp:sp>
    <dsp:sp modelId="{727DCBC0-A726-6F4B-B8E0-EF4EC90ACC29}">
      <dsp:nvSpPr>
        <dsp:cNvPr id="0" name=""/>
        <dsp:cNvSpPr/>
      </dsp:nvSpPr>
      <dsp:spPr>
        <a:xfrm>
          <a:off x="0" y="1746479"/>
          <a:ext cx="6212772" cy="858681"/>
        </a:xfrm>
        <a:prstGeom prst="round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I</a:t>
          </a:r>
          <a:r>
            <a:rPr lang="en-US" sz="2400" b="1" i="0" kern="1200" dirty="0"/>
            <a:t>ncreases woke views among the broader population.</a:t>
          </a:r>
          <a:endParaRPr lang="en-US" sz="2400" b="1" kern="1200" dirty="0"/>
        </a:p>
      </dsp:txBody>
      <dsp:txXfrm>
        <a:off x="41917" y="1788396"/>
        <a:ext cx="6128938" cy="77484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4C5DF-1E90-D840-8516-7733D414A08B}">
      <dsp:nvSpPr>
        <dsp:cNvPr id="0" name=""/>
        <dsp:cNvSpPr/>
      </dsp:nvSpPr>
      <dsp:spPr>
        <a:xfrm>
          <a:off x="334672" y="1527"/>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Encourage innovation /work balance</a:t>
          </a:r>
        </a:p>
      </dsp:txBody>
      <dsp:txXfrm>
        <a:off x="334672" y="1527"/>
        <a:ext cx="5337754" cy="485250"/>
      </dsp:txXfrm>
    </dsp:sp>
    <dsp:sp modelId="{F0815151-2729-4346-90AF-264A583E1EC1}">
      <dsp:nvSpPr>
        <dsp:cNvPr id="0" name=""/>
        <dsp:cNvSpPr/>
      </dsp:nvSpPr>
      <dsp:spPr>
        <a:xfrm>
          <a:off x="334672" y="486777"/>
          <a:ext cx="711700" cy="118616"/>
        </a:xfrm>
        <a:prstGeom prst="parallelogram">
          <a:avLst>
            <a:gd name="adj" fmla="val 140840"/>
          </a:avLst>
        </a:prstGeom>
        <a:solidFill>
          <a:schemeClr val="accent5">
            <a:shade val="50000"/>
            <a:hueOff val="0"/>
            <a:satOff val="0"/>
            <a:lumOff val="0"/>
            <a:alphaOff val="0"/>
          </a:schemeClr>
        </a:solidFill>
        <a:ln w="34925" cap="flat" cmpd="sng" algn="in">
          <a:solidFill>
            <a:schemeClr val="accent5">
              <a:shade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2A2F5FA-3D22-7D45-8B8C-2043168A3C0F}">
      <dsp:nvSpPr>
        <dsp:cNvPr id="0" name=""/>
        <dsp:cNvSpPr/>
      </dsp:nvSpPr>
      <dsp:spPr>
        <a:xfrm>
          <a:off x="1087889" y="486777"/>
          <a:ext cx="711700" cy="118616"/>
        </a:xfrm>
        <a:prstGeom prst="parallelogram">
          <a:avLst>
            <a:gd name="adj" fmla="val 140840"/>
          </a:avLst>
        </a:prstGeom>
        <a:solidFill>
          <a:schemeClr val="accent5">
            <a:shade val="50000"/>
            <a:hueOff val="8099"/>
            <a:satOff val="194"/>
            <a:lumOff val="1818"/>
            <a:alphaOff val="0"/>
          </a:schemeClr>
        </a:solidFill>
        <a:ln w="34925" cap="flat" cmpd="sng" algn="in">
          <a:solidFill>
            <a:schemeClr val="accent5">
              <a:shade val="50000"/>
              <a:hueOff val="8099"/>
              <a:satOff val="194"/>
              <a:lumOff val="181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FF215DF-6EEC-DE48-B8B1-9484E4AEA561}">
      <dsp:nvSpPr>
        <dsp:cNvPr id="0" name=""/>
        <dsp:cNvSpPr/>
      </dsp:nvSpPr>
      <dsp:spPr>
        <a:xfrm>
          <a:off x="1841105" y="486777"/>
          <a:ext cx="711700" cy="118616"/>
        </a:xfrm>
        <a:prstGeom prst="parallelogram">
          <a:avLst>
            <a:gd name="adj" fmla="val 140840"/>
          </a:avLst>
        </a:prstGeom>
        <a:solidFill>
          <a:schemeClr val="accent5">
            <a:shade val="50000"/>
            <a:hueOff val="16198"/>
            <a:satOff val="388"/>
            <a:lumOff val="3637"/>
            <a:alphaOff val="0"/>
          </a:schemeClr>
        </a:solidFill>
        <a:ln w="34925" cap="flat" cmpd="sng" algn="in">
          <a:solidFill>
            <a:schemeClr val="accent5">
              <a:shade val="50000"/>
              <a:hueOff val="16198"/>
              <a:satOff val="388"/>
              <a:lumOff val="363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FB3ED7E-59D9-0646-8C75-10EE86F54A23}">
      <dsp:nvSpPr>
        <dsp:cNvPr id="0" name=""/>
        <dsp:cNvSpPr/>
      </dsp:nvSpPr>
      <dsp:spPr>
        <a:xfrm>
          <a:off x="2594322" y="486777"/>
          <a:ext cx="711700" cy="118616"/>
        </a:xfrm>
        <a:prstGeom prst="parallelogram">
          <a:avLst>
            <a:gd name="adj" fmla="val 140840"/>
          </a:avLst>
        </a:prstGeom>
        <a:solidFill>
          <a:schemeClr val="accent5">
            <a:shade val="50000"/>
            <a:hueOff val="24297"/>
            <a:satOff val="581"/>
            <a:lumOff val="5455"/>
            <a:alphaOff val="0"/>
          </a:schemeClr>
        </a:solidFill>
        <a:ln w="34925" cap="flat" cmpd="sng" algn="in">
          <a:solidFill>
            <a:schemeClr val="accent5">
              <a:shade val="50000"/>
              <a:hueOff val="24297"/>
              <a:satOff val="581"/>
              <a:lumOff val="545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8CF1424-E4B9-134B-9F63-5F44EB1B9878}">
      <dsp:nvSpPr>
        <dsp:cNvPr id="0" name=""/>
        <dsp:cNvSpPr/>
      </dsp:nvSpPr>
      <dsp:spPr>
        <a:xfrm>
          <a:off x="3347538" y="486777"/>
          <a:ext cx="711700" cy="118616"/>
        </a:xfrm>
        <a:prstGeom prst="parallelogram">
          <a:avLst>
            <a:gd name="adj" fmla="val 140840"/>
          </a:avLst>
        </a:prstGeom>
        <a:solidFill>
          <a:schemeClr val="accent5">
            <a:shade val="50000"/>
            <a:hueOff val="32396"/>
            <a:satOff val="775"/>
            <a:lumOff val="7273"/>
            <a:alphaOff val="0"/>
          </a:schemeClr>
        </a:solidFill>
        <a:ln w="34925" cap="flat" cmpd="sng" algn="in">
          <a:solidFill>
            <a:schemeClr val="accent5">
              <a:shade val="50000"/>
              <a:hueOff val="32396"/>
              <a:satOff val="775"/>
              <a:lumOff val="727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4CB708B-68B0-1E4A-B6E2-5E266A1C44F3}">
      <dsp:nvSpPr>
        <dsp:cNvPr id="0" name=""/>
        <dsp:cNvSpPr/>
      </dsp:nvSpPr>
      <dsp:spPr>
        <a:xfrm>
          <a:off x="4100755" y="486777"/>
          <a:ext cx="711700" cy="118616"/>
        </a:xfrm>
        <a:prstGeom prst="parallelogram">
          <a:avLst>
            <a:gd name="adj" fmla="val 140840"/>
          </a:avLst>
        </a:prstGeom>
        <a:solidFill>
          <a:schemeClr val="accent5">
            <a:shade val="50000"/>
            <a:hueOff val="40495"/>
            <a:satOff val="969"/>
            <a:lumOff val="9092"/>
            <a:alphaOff val="0"/>
          </a:schemeClr>
        </a:solidFill>
        <a:ln w="34925" cap="flat" cmpd="sng" algn="in">
          <a:solidFill>
            <a:schemeClr val="accent5">
              <a:shade val="50000"/>
              <a:hueOff val="40495"/>
              <a:satOff val="969"/>
              <a:lumOff val="909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C28778A-D1A8-1641-966C-C124D3AA3D50}">
      <dsp:nvSpPr>
        <dsp:cNvPr id="0" name=""/>
        <dsp:cNvSpPr/>
      </dsp:nvSpPr>
      <dsp:spPr>
        <a:xfrm>
          <a:off x="4853971" y="486777"/>
          <a:ext cx="711700" cy="118616"/>
        </a:xfrm>
        <a:prstGeom prst="parallelogram">
          <a:avLst>
            <a:gd name="adj" fmla="val 140840"/>
          </a:avLst>
        </a:prstGeom>
        <a:solidFill>
          <a:schemeClr val="accent5">
            <a:shade val="50000"/>
            <a:hueOff val="48594"/>
            <a:satOff val="1163"/>
            <a:lumOff val="10910"/>
            <a:alphaOff val="0"/>
          </a:schemeClr>
        </a:solidFill>
        <a:ln w="34925" cap="flat" cmpd="sng" algn="in">
          <a:solidFill>
            <a:schemeClr val="accent5">
              <a:shade val="50000"/>
              <a:hueOff val="48594"/>
              <a:satOff val="1163"/>
              <a:lumOff val="1091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3A228A9-92D5-A542-BCFC-B73728DCA184}">
      <dsp:nvSpPr>
        <dsp:cNvPr id="0" name=""/>
        <dsp:cNvSpPr/>
      </dsp:nvSpPr>
      <dsp:spPr>
        <a:xfrm>
          <a:off x="334672" y="684842"/>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Lead by example </a:t>
          </a:r>
        </a:p>
      </dsp:txBody>
      <dsp:txXfrm>
        <a:off x="334672" y="684842"/>
        <a:ext cx="5337754" cy="485250"/>
      </dsp:txXfrm>
    </dsp:sp>
    <dsp:sp modelId="{16120739-F4B5-ED45-8549-012B9D6301C7}">
      <dsp:nvSpPr>
        <dsp:cNvPr id="0" name=""/>
        <dsp:cNvSpPr/>
      </dsp:nvSpPr>
      <dsp:spPr>
        <a:xfrm>
          <a:off x="334672" y="1170093"/>
          <a:ext cx="711700" cy="118616"/>
        </a:xfrm>
        <a:prstGeom prst="parallelogram">
          <a:avLst>
            <a:gd name="adj" fmla="val 140840"/>
          </a:avLst>
        </a:prstGeom>
        <a:solidFill>
          <a:schemeClr val="accent5">
            <a:shade val="50000"/>
            <a:hueOff val="56693"/>
            <a:satOff val="1356"/>
            <a:lumOff val="12728"/>
            <a:alphaOff val="0"/>
          </a:schemeClr>
        </a:solidFill>
        <a:ln w="34925" cap="flat" cmpd="sng" algn="in">
          <a:solidFill>
            <a:schemeClr val="accent5">
              <a:shade val="50000"/>
              <a:hueOff val="56693"/>
              <a:satOff val="1356"/>
              <a:lumOff val="1272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EC02505-F6C1-214C-9C13-BFD9F33B2FFA}">
      <dsp:nvSpPr>
        <dsp:cNvPr id="0" name=""/>
        <dsp:cNvSpPr/>
      </dsp:nvSpPr>
      <dsp:spPr>
        <a:xfrm>
          <a:off x="1087889" y="1170093"/>
          <a:ext cx="711700" cy="118616"/>
        </a:xfrm>
        <a:prstGeom prst="parallelogram">
          <a:avLst>
            <a:gd name="adj" fmla="val 140840"/>
          </a:avLst>
        </a:prstGeom>
        <a:solidFill>
          <a:schemeClr val="accent5">
            <a:shade val="50000"/>
            <a:hueOff val="64791"/>
            <a:satOff val="1550"/>
            <a:lumOff val="14547"/>
            <a:alphaOff val="0"/>
          </a:schemeClr>
        </a:solidFill>
        <a:ln w="34925" cap="flat" cmpd="sng" algn="in">
          <a:solidFill>
            <a:schemeClr val="accent5">
              <a:shade val="50000"/>
              <a:hueOff val="64791"/>
              <a:satOff val="1550"/>
              <a:lumOff val="1454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3BB4745-0E13-DE4D-A563-7A6F6B87600B}">
      <dsp:nvSpPr>
        <dsp:cNvPr id="0" name=""/>
        <dsp:cNvSpPr/>
      </dsp:nvSpPr>
      <dsp:spPr>
        <a:xfrm>
          <a:off x="1841105" y="1170093"/>
          <a:ext cx="711700" cy="118616"/>
        </a:xfrm>
        <a:prstGeom prst="parallelogram">
          <a:avLst>
            <a:gd name="adj" fmla="val 140840"/>
          </a:avLst>
        </a:prstGeom>
        <a:solidFill>
          <a:schemeClr val="accent5">
            <a:shade val="50000"/>
            <a:hueOff val="72890"/>
            <a:satOff val="1744"/>
            <a:lumOff val="16365"/>
            <a:alphaOff val="0"/>
          </a:schemeClr>
        </a:solidFill>
        <a:ln w="34925" cap="flat" cmpd="sng" algn="in">
          <a:solidFill>
            <a:schemeClr val="accent5">
              <a:shade val="50000"/>
              <a:hueOff val="72890"/>
              <a:satOff val="1744"/>
              <a:lumOff val="1636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99E925D-1118-064F-B58B-6513871BE478}">
      <dsp:nvSpPr>
        <dsp:cNvPr id="0" name=""/>
        <dsp:cNvSpPr/>
      </dsp:nvSpPr>
      <dsp:spPr>
        <a:xfrm>
          <a:off x="2594322" y="1170093"/>
          <a:ext cx="711700" cy="118616"/>
        </a:xfrm>
        <a:prstGeom prst="parallelogram">
          <a:avLst>
            <a:gd name="adj" fmla="val 140840"/>
          </a:avLst>
        </a:prstGeom>
        <a:solidFill>
          <a:schemeClr val="accent5">
            <a:shade val="50000"/>
            <a:hueOff val="80989"/>
            <a:satOff val="1938"/>
            <a:lumOff val="18183"/>
            <a:alphaOff val="0"/>
          </a:schemeClr>
        </a:solidFill>
        <a:ln w="34925" cap="flat" cmpd="sng" algn="in">
          <a:solidFill>
            <a:schemeClr val="accent5">
              <a:shade val="50000"/>
              <a:hueOff val="80989"/>
              <a:satOff val="1938"/>
              <a:lumOff val="1818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DE93318-8E2B-EF44-B0CD-A1271BCA259A}">
      <dsp:nvSpPr>
        <dsp:cNvPr id="0" name=""/>
        <dsp:cNvSpPr/>
      </dsp:nvSpPr>
      <dsp:spPr>
        <a:xfrm>
          <a:off x="3347538" y="1170093"/>
          <a:ext cx="711700" cy="118616"/>
        </a:xfrm>
        <a:prstGeom prst="parallelogram">
          <a:avLst>
            <a:gd name="adj" fmla="val 140840"/>
          </a:avLst>
        </a:prstGeom>
        <a:solidFill>
          <a:schemeClr val="accent5">
            <a:shade val="50000"/>
            <a:hueOff val="89088"/>
            <a:satOff val="2131"/>
            <a:lumOff val="20002"/>
            <a:alphaOff val="0"/>
          </a:schemeClr>
        </a:solidFill>
        <a:ln w="34925" cap="flat" cmpd="sng" algn="in">
          <a:solidFill>
            <a:schemeClr val="accent5">
              <a:shade val="50000"/>
              <a:hueOff val="89088"/>
              <a:satOff val="2131"/>
              <a:lumOff val="2000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7EF468A-F1E2-7E41-93AB-2E238DF31473}">
      <dsp:nvSpPr>
        <dsp:cNvPr id="0" name=""/>
        <dsp:cNvSpPr/>
      </dsp:nvSpPr>
      <dsp:spPr>
        <a:xfrm>
          <a:off x="4100755" y="1170093"/>
          <a:ext cx="711700" cy="118616"/>
        </a:xfrm>
        <a:prstGeom prst="parallelogram">
          <a:avLst>
            <a:gd name="adj" fmla="val 140840"/>
          </a:avLst>
        </a:prstGeom>
        <a:solidFill>
          <a:schemeClr val="accent5">
            <a:shade val="50000"/>
            <a:hueOff val="97187"/>
            <a:satOff val="2325"/>
            <a:lumOff val="21820"/>
            <a:alphaOff val="0"/>
          </a:schemeClr>
        </a:solidFill>
        <a:ln w="34925" cap="flat" cmpd="sng" algn="in">
          <a:solidFill>
            <a:schemeClr val="accent5">
              <a:shade val="50000"/>
              <a:hueOff val="97187"/>
              <a:satOff val="2325"/>
              <a:lumOff val="2182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1610A08-3BA3-7B4E-AEFB-F7CFA3F4DA36}">
      <dsp:nvSpPr>
        <dsp:cNvPr id="0" name=""/>
        <dsp:cNvSpPr/>
      </dsp:nvSpPr>
      <dsp:spPr>
        <a:xfrm>
          <a:off x="4853971" y="1170093"/>
          <a:ext cx="711700" cy="118616"/>
        </a:xfrm>
        <a:prstGeom prst="parallelogram">
          <a:avLst>
            <a:gd name="adj" fmla="val 140840"/>
          </a:avLst>
        </a:prstGeom>
        <a:solidFill>
          <a:schemeClr val="accent5">
            <a:shade val="50000"/>
            <a:hueOff val="105286"/>
            <a:satOff val="2519"/>
            <a:lumOff val="23638"/>
            <a:alphaOff val="0"/>
          </a:schemeClr>
        </a:solidFill>
        <a:ln w="34925" cap="flat" cmpd="sng" algn="in">
          <a:solidFill>
            <a:schemeClr val="accent5">
              <a:shade val="50000"/>
              <a:hueOff val="105286"/>
              <a:satOff val="2519"/>
              <a:lumOff val="2363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6681614-B77C-0E47-89BD-8A1633D5CF3F}">
      <dsp:nvSpPr>
        <dsp:cNvPr id="0" name=""/>
        <dsp:cNvSpPr/>
      </dsp:nvSpPr>
      <dsp:spPr>
        <a:xfrm>
          <a:off x="334672" y="1368158"/>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Understand needs</a:t>
          </a:r>
        </a:p>
      </dsp:txBody>
      <dsp:txXfrm>
        <a:off x="334672" y="1368158"/>
        <a:ext cx="5337754" cy="485250"/>
      </dsp:txXfrm>
    </dsp:sp>
    <dsp:sp modelId="{96A8B9BD-BEF0-8949-8DA2-10F19F6D3772}">
      <dsp:nvSpPr>
        <dsp:cNvPr id="0" name=""/>
        <dsp:cNvSpPr/>
      </dsp:nvSpPr>
      <dsp:spPr>
        <a:xfrm>
          <a:off x="334672" y="1853408"/>
          <a:ext cx="711700" cy="118616"/>
        </a:xfrm>
        <a:prstGeom prst="parallelogram">
          <a:avLst>
            <a:gd name="adj" fmla="val 140840"/>
          </a:avLst>
        </a:prstGeom>
        <a:solidFill>
          <a:schemeClr val="accent5">
            <a:shade val="50000"/>
            <a:hueOff val="113385"/>
            <a:satOff val="2713"/>
            <a:lumOff val="25457"/>
            <a:alphaOff val="0"/>
          </a:schemeClr>
        </a:solidFill>
        <a:ln w="34925" cap="flat" cmpd="sng" algn="in">
          <a:solidFill>
            <a:schemeClr val="accent5">
              <a:shade val="50000"/>
              <a:hueOff val="113385"/>
              <a:satOff val="2713"/>
              <a:lumOff val="254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301DD28-70B0-7B49-821B-ECF9C5D8FDF5}">
      <dsp:nvSpPr>
        <dsp:cNvPr id="0" name=""/>
        <dsp:cNvSpPr/>
      </dsp:nvSpPr>
      <dsp:spPr>
        <a:xfrm>
          <a:off x="1087889" y="1853408"/>
          <a:ext cx="711700" cy="118616"/>
        </a:xfrm>
        <a:prstGeom prst="parallelogram">
          <a:avLst>
            <a:gd name="adj" fmla="val 140840"/>
          </a:avLst>
        </a:prstGeom>
        <a:solidFill>
          <a:schemeClr val="accent5">
            <a:shade val="50000"/>
            <a:hueOff val="121484"/>
            <a:satOff val="2906"/>
            <a:lumOff val="27275"/>
            <a:alphaOff val="0"/>
          </a:schemeClr>
        </a:solidFill>
        <a:ln w="34925" cap="flat" cmpd="sng" algn="in">
          <a:solidFill>
            <a:schemeClr val="accent5">
              <a:shade val="50000"/>
              <a:hueOff val="121484"/>
              <a:satOff val="2906"/>
              <a:lumOff val="2727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F4DA9D6-56EF-C540-ACB2-FE7A37BD07CA}">
      <dsp:nvSpPr>
        <dsp:cNvPr id="0" name=""/>
        <dsp:cNvSpPr/>
      </dsp:nvSpPr>
      <dsp:spPr>
        <a:xfrm>
          <a:off x="1841105" y="1853408"/>
          <a:ext cx="711700" cy="118616"/>
        </a:xfrm>
        <a:prstGeom prst="parallelogram">
          <a:avLst>
            <a:gd name="adj" fmla="val 140840"/>
          </a:avLst>
        </a:prstGeom>
        <a:solidFill>
          <a:schemeClr val="accent5">
            <a:shade val="50000"/>
            <a:hueOff val="129583"/>
            <a:satOff val="3100"/>
            <a:lumOff val="29093"/>
            <a:alphaOff val="0"/>
          </a:schemeClr>
        </a:solidFill>
        <a:ln w="34925" cap="flat" cmpd="sng" algn="in">
          <a:solidFill>
            <a:schemeClr val="accent5">
              <a:shade val="50000"/>
              <a:hueOff val="129583"/>
              <a:satOff val="3100"/>
              <a:lumOff val="2909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0E6AC5F-D42C-5B41-B208-CCB31B170EDD}">
      <dsp:nvSpPr>
        <dsp:cNvPr id="0" name=""/>
        <dsp:cNvSpPr/>
      </dsp:nvSpPr>
      <dsp:spPr>
        <a:xfrm>
          <a:off x="2594322" y="1853408"/>
          <a:ext cx="711700" cy="118616"/>
        </a:xfrm>
        <a:prstGeom prst="parallelogram">
          <a:avLst>
            <a:gd name="adj" fmla="val 140840"/>
          </a:avLst>
        </a:prstGeom>
        <a:solidFill>
          <a:schemeClr val="accent5">
            <a:shade val="50000"/>
            <a:hueOff val="137682"/>
            <a:satOff val="3294"/>
            <a:lumOff val="30912"/>
            <a:alphaOff val="0"/>
          </a:schemeClr>
        </a:solidFill>
        <a:ln w="34925" cap="flat" cmpd="sng" algn="in">
          <a:solidFill>
            <a:schemeClr val="accent5">
              <a:shade val="50000"/>
              <a:hueOff val="137682"/>
              <a:satOff val="3294"/>
              <a:lumOff val="3091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631710D-B089-2046-A269-EFBBC661A089}">
      <dsp:nvSpPr>
        <dsp:cNvPr id="0" name=""/>
        <dsp:cNvSpPr/>
      </dsp:nvSpPr>
      <dsp:spPr>
        <a:xfrm>
          <a:off x="3347538" y="1853408"/>
          <a:ext cx="711700" cy="118616"/>
        </a:xfrm>
        <a:prstGeom prst="parallelogram">
          <a:avLst>
            <a:gd name="adj" fmla="val 140840"/>
          </a:avLst>
        </a:prstGeom>
        <a:solidFill>
          <a:schemeClr val="accent5">
            <a:shade val="50000"/>
            <a:hueOff val="145781"/>
            <a:satOff val="3488"/>
            <a:lumOff val="32730"/>
            <a:alphaOff val="0"/>
          </a:schemeClr>
        </a:solidFill>
        <a:ln w="34925" cap="flat" cmpd="sng" algn="in">
          <a:solidFill>
            <a:schemeClr val="accent5">
              <a:shade val="50000"/>
              <a:hueOff val="145781"/>
              <a:satOff val="3488"/>
              <a:lumOff val="3273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7467043-26B4-7F49-948F-E0B90129F5B5}">
      <dsp:nvSpPr>
        <dsp:cNvPr id="0" name=""/>
        <dsp:cNvSpPr/>
      </dsp:nvSpPr>
      <dsp:spPr>
        <a:xfrm>
          <a:off x="4100755" y="1853408"/>
          <a:ext cx="711700" cy="118616"/>
        </a:xfrm>
        <a:prstGeom prst="parallelogram">
          <a:avLst>
            <a:gd name="adj" fmla="val 140840"/>
          </a:avLst>
        </a:prstGeom>
        <a:solidFill>
          <a:schemeClr val="accent5">
            <a:shade val="50000"/>
            <a:hueOff val="153880"/>
            <a:satOff val="3681"/>
            <a:lumOff val="34548"/>
            <a:alphaOff val="0"/>
          </a:schemeClr>
        </a:solidFill>
        <a:ln w="34925" cap="flat" cmpd="sng" algn="in">
          <a:solidFill>
            <a:schemeClr val="accent5">
              <a:shade val="50000"/>
              <a:hueOff val="153880"/>
              <a:satOff val="3681"/>
              <a:lumOff val="3454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AA756C4-F7FC-6C41-8EA8-D25442E11B78}">
      <dsp:nvSpPr>
        <dsp:cNvPr id="0" name=""/>
        <dsp:cNvSpPr/>
      </dsp:nvSpPr>
      <dsp:spPr>
        <a:xfrm>
          <a:off x="4853971" y="1853408"/>
          <a:ext cx="711700" cy="118616"/>
        </a:xfrm>
        <a:prstGeom prst="parallelogram">
          <a:avLst>
            <a:gd name="adj" fmla="val 140840"/>
          </a:avLst>
        </a:prstGeom>
        <a:solidFill>
          <a:schemeClr val="accent5">
            <a:shade val="50000"/>
            <a:hueOff val="161979"/>
            <a:satOff val="3875"/>
            <a:lumOff val="36367"/>
            <a:alphaOff val="0"/>
          </a:schemeClr>
        </a:solidFill>
        <a:ln w="34925" cap="flat" cmpd="sng" algn="in">
          <a:solidFill>
            <a:schemeClr val="accent5">
              <a:shade val="50000"/>
              <a:hueOff val="161979"/>
              <a:satOff val="3875"/>
              <a:lumOff val="3636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B181E81-D8A7-144E-8734-314AE60E1EC2}">
      <dsp:nvSpPr>
        <dsp:cNvPr id="0" name=""/>
        <dsp:cNvSpPr/>
      </dsp:nvSpPr>
      <dsp:spPr>
        <a:xfrm>
          <a:off x="334672" y="2051473"/>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Provide growth opportunities</a:t>
          </a:r>
        </a:p>
      </dsp:txBody>
      <dsp:txXfrm>
        <a:off x="334672" y="2051473"/>
        <a:ext cx="5337754" cy="485250"/>
      </dsp:txXfrm>
    </dsp:sp>
    <dsp:sp modelId="{7A891FEC-CBD8-D342-91DF-DA10E6796B69}">
      <dsp:nvSpPr>
        <dsp:cNvPr id="0" name=""/>
        <dsp:cNvSpPr/>
      </dsp:nvSpPr>
      <dsp:spPr>
        <a:xfrm>
          <a:off x="334672" y="2536724"/>
          <a:ext cx="711700" cy="118616"/>
        </a:xfrm>
        <a:prstGeom prst="parallelogram">
          <a:avLst>
            <a:gd name="adj" fmla="val 140840"/>
          </a:avLst>
        </a:prstGeom>
        <a:solidFill>
          <a:schemeClr val="accent5">
            <a:shade val="50000"/>
            <a:hueOff val="170078"/>
            <a:satOff val="4069"/>
            <a:lumOff val="38185"/>
            <a:alphaOff val="0"/>
          </a:schemeClr>
        </a:solidFill>
        <a:ln w="34925" cap="flat" cmpd="sng" algn="in">
          <a:solidFill>
            <a:schemeClr val="accent5">
              <a:shade val="50000"/>
              <a:hueOff val="170078"/>
              <a:satOff val="4069"/>
              <a:lumOff val="3818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D30A79D-9249-424A-BE60-BAC8C4894B83}">
      <dsp:nvSpPr>
        <dsp:cNvPr id="0" name=""/>
        <dsp:cNvSpPr/>
      </dsp:nvSpPr>
      <dsp:spPr>
        <a:xfrm>
          <a:off x="1087889" y="2536724"/>
          <a:ext cx="711700" cy="118616"/>
        </a:xfrm>
        <a:prstGeom prst="parallelogram">
          <a:avLst>
            <a:gd name="adj" fmla="val 140840"/>
          </a:avLst>
        </a:prstGeom>
        <a:solidFill>
          <a:schemeClr val="accent5">
            <a:shade val="50000"/>
            <a:hueOff val="161979"/>
            <a:satOff val="3875"/>
            <a:lumOff val="36367"/>
            <a:alphaOff val="0"/>
          </a:schemeClr>
        </a:solidFill>
        <a:ln w="34925" cap="flat" cmpd="sng" algn="in">
          <a:solidFill>
            <a:schemeClr val="accent5">
              <a:shade val="50000"/>
              <a:hueOff val="161979"/>
              <a:satOff val="3875"/>
              <a:lumOff val="3636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0238925-8CFD-3546-87DB-5CDD2E4EF1DB}">
      <dsp:nvSpPr>
        <dsp:cNvPr id="0" name=""/>
        <dsp:cNvSpPr/>
      </dsp:nvSpPr>
      <dsp:spPr>
        <a:xfrm>
          <a:off x="1841105" y="2536724"/>
          <a:ext cx="711700" cy="118616"/>
        </a:xfrm>
        <a:prstGeom prst="parallelogram">
          <a:avLst>
            <a:gd name="adj" fmla="val 140840"/>
          </a:avLst>
        </a:prstGeom>
        <a:solidFill>
          <a:schemeClr val="accent5">
            <a:shade val="50000"/>
            <a:hueOff val="153880"/>
            <a:satOff val="3681"/>
            <a:lumOff val="34548"/>
            <a:alphaOff val="0"/>
          </a:schemeClr>
        </a:solidFill>
        <a:ln w="34925" cap="flat" cmpd="sng" algn="in">
          <a:solidFill>
            <a:schemeClr val="accent5">
              <a:shade val="50000"/>
              <a:hueOff val="153880"/>
              <a:satOff val="3681"/>
              <a:lumOff val="3454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FF1EC5D-1104-B045-89FE-FF901713C389}">
      <dsp:nvSpPr>
        <dsp:cNvPr id="0" name=""/>
        <dsp:cNvSpPr/>
      </dsp:nvSpPr>
      <dsp:spPr>
        <a:xfrm>
          <a:off x="2594322" y="2536724"/>
          <a:ext cx="711700" cy="118616"/>
        </a:xfrm>
        <a:prstGeom prst="parallelogram">
          <a:avLst>
            <a:gd name="adj" fmla="val 140840"/>
          </a:avLst>
        </a:prstGeom>
        <a:solidFill>
          <a:schemeClr val="accent5">
            <a:shade val="50000"/>
            <a:hueOff val="145781"/>
            <a:satOff val="3488"/>
            <a:lumOff val="32730"/>
            <a:alphaOff val="0"/>
          </a:schemeClr>
        </a:solidFill>
        <a:ln w="34925" cap="flat" cmpd="sng" algn="in">
          <a:solidFill>
            <a:schemeClr val="accent5">
              <a:shade val="50000"/>
              <a:hueOff val="145781"/>
              <a:satOff val="3488"/>
              <a:lumOff val="3273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3CFDB75-9DC0-FB40-910B-D420DB6BFEEC}">
      <dsp:nvSpPr>
        <dsp:cNvPr id="0" name=""/>
        <dsp:cNvSpPr/>
      </dsp:nvSpPr>
      <dsp:spPr>
        <a:xfrm>
          <a:off x="3347538" y="2536724"/>
          <a:ext cx="711700" cy="118616"/>
        </a:xfrm>
        <a:prstGeom prst="parallelogram">
          <a:avLst>
            <a:gd name="adj" fmla="val 140840"/>
          </a:avLst>
        </a:prstGeom>
        <a:solidFill>
          <a:schemeClr val="accent5">
            <a:shade val="50000"/>
            <a:hueOff val="137682"/>
            <a:satOff val="3294"/>
            <a:lumOff val="30912"/>
            <a:alphaOff val="0"/>
          </a:schemeClr>
        </a:solidFill>
        <a:ln w="34925" cap="flat" cmpd="sng" algn="in">
          <a:solidFill>
            <a:schemeClr val="accent5">
              <a:shade val="50000"/>
              <a:hueOff val="137682"/>
              <a:satOff val="3294"/>
              <a:lumOff val="3091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A5E5219-B10E-4A49-98CE-0F20586F381D}">
      <dsp:nvSpPr>
        <dsp:cNvPr id="0" name=""/>
        <dsp:cNvSpPr/>
      </dsp:nvSpPr>
      <dsp:spPr>
        <a:xfrm>
          <a:off x="4100755" y="2536724"/>
          <a:ext cx="711700" cy="118616"/>
        </a:xfrm>
        <a:prstGeom prst="parallelogram">
          <a:avLst>
            <a:gd name="adj" fmla="val 140840"/>
          </a:avLst>
        </a:prstGeom>
        <a:solidFill>
          <a:schemeClr val="accent5">
            <a:shade val="50000"/>
            <a:hueOff val="129583"/>
            <a:satOff val="3100"/>
            <a:lumOff val="29093"/>
            <a:alphaOff val="0"/>
          </a:schemeClr>
        </a:solidFill>
        <a:ln w="34925" cap="flat" cmpd="sng" algn="in">
          <a:solidFill>
            <a:schemeClr val="accent5">
              <a:shade val="50000"/>
              <a:hueOff val="129583"/>
              <a:satOff val="3100"/>
              <a:lumOff val="2909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2E5E335-3485-0042-9166-234C25797074}">
      <dsp:nvSpPr>
        <dsp:cNvPr id="0" name=""/>
        <dsp:cNvSpPr/>
      </dsp:nvSpPr>
      <dsp:spPr>
        <a:xfrm>
          <a:off x="4853971" y="2536724"/>
          <a:ext cx="711700" cy="118616"/>
        </a:xfrm>
        <a:prstGeom prst="parallelogram">
          <a:avLst>
            <a:gd name="adj" fmla="val 140840"/>
          </a:avLst>
        </a:prstGeom>
        <a:solidFill>
          <a:schemeClr val="accent5">
            <a:shade val="50000"/>
            <a:hueOff val="121484"/>
            <a:satOff val="2906"/>
            <a:lumOff val="27275"/>
            <a:alphaOff val="0"/>
          </a:schemeClr>
        </a:solidFill>
        <a:ln w="34925" cap="flat" cmpd="sng" algn="in">
          <a:solidFill>
            <a:schemeClr val="accent5">
              <a:shade val="50000"/>
              <a:hueOff val="121484"/>
              <a:satOff val="2906"/>
              <a:lumOff val="2727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2C567CD-514C-7248-9BAD-075E8F3F12E7}">
      <dsp:nvSpPr>
        <dsp:cNvPr id="0" name=""/>
        <dsp:cNvSpPr/>
      </dsp:nvSpPr>
      <dsp:spPr>
        <a:xfrm>
          <a:off x="334672" y="2734789"/>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Leverage desire for change</a:t>
          </a:r>
        </a:p>
      </dsp:txBody>
      <dsp:txXfrm>
        <a:off x="334672" y="2734789"/>
        <a:ext cx="5337754" cy="485250"/>
      </dsp:txXfrm>
    </dsp:sp>
    <dsp:sp modelId="{C7D84DB1-F49B-4942-B7B3-510E5C99AB01}">
      <dsp:nvSpPr>
        <dsp:cNvPr id="0" name=""/>
        <dsp:cNvSpPr/>
      </dsp:nvSpPr>
      <dsp:spPr>
        <a:xfrm>
          <a:off x="334672" y="3220039"/>
          <a:ext cx="711700" cy="118616"/>
        </a:xfrm>
        <a:prstGeom prst="parallelogram">
          <a:avLst>
            <a:gd name="adj" fmla="val 140840"/>
          </a:avLst>
        </a:prstGeom>
        <a:solidFill>
          <a:schemeClr val="accent5">
            <a:shade val="50000"/>
            <a:hueOff val="113385"/>
            <a:satOff val="2713"/>
            <a:lumOff val="25457"/>
            <a:alphaOff val="0"/>
          </a:schemeClr>
        </a:solidFill>
        <a:ln w="34925" cap="flat" cmpd="sng" algn="in">
          <a:solidFill>
            <a:schemeClr val="accent5">
              <a:shade val="50000"/>
              <a:hueOff val="113385"/>
              <a:satOff val="2713"/>
              <a:lumOff val="254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3D6EE9B-A278-4445-9DA5-D6C24B453B05}">
      <dsp:nvSpPr>
        <dsp:cNvPr id="0" name=""/>
        <dsp:cNvSpPr/>
      </dsp:nvSpPr>
      <dsp:spPr>
        <a:xfrm>
          <a:off x="1087889" y="3220039"/>
          <a:ext cx="711700" cy="118616"/>
        </a:xfrm>
        <a:prstGeom prst="parallelogram">
          <a:avLst>
            <a:gd name="adj" fmla="val 140840"/>
          </a:avLst>
        </a:prstGeom>
        <a:solidFill>
          <a:schemeClr val="accent5">
            <a:shade val="50000"/>
            <a:hueOff val="105286"/>
            <a:satOff val="2519"/>
            <a:lumOff val="23638"/>
            <a:alphaOff val="0"/>
          </a:schemeClr>
        </a:solidFill>
        <a:ln w="34925" cap="flat" cmpd="sng" algn="in">
          <a:solidFill>
            <a:schemeClr val="accent5">
              <a:shade val="50000"/>
              <a:hueOff val="105286"/>
              <a:satOff val="2519"/>
              <a:lumOff val="2363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2E0B904-44AE-4849-A045-3C61A4BA1EFF}">
      <dsp:nvSpPr>
        <dsp:cNvPr id="0" name=""/>
        <dsp:cNvSpPr/>
      </dsp:nvSpPr>
      <dsp:spPr>
        <a:xfrm>
          <a:off x="1841105" y="3220039"/>
          <a:ext cx="711700" cy="118616"/>
        </a:xfrm>
        <a:prstGeom prst="parallelogram">
          <a:avLst>
            <a:gd name="adj" fmla="val 140840"/>
          </a:avLst>
        </a:prstGeom>
        <a:solidFill>
          <a:schemeClr val="accent5">
            <a:shade val="50000"/>
            <a:hueOff val="97187"/>
            <a:satOff val="2325"/>
            <a:lumOff val="21820"/>
            <a:alphaOff val="0"/>
          </a:schemeClr>
        </a:solidFill>
        <a:ln w="34925" cap="flat" cmpd="sng" algn="in">
          <a:solidFill>
            <a:schemeClr val="accent5">
              <a:shade val="50000"/>
              <a:hueOff val="97187"/>
              <a:satOff val="2325"/>
              <a:lumOff val="2182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789D465-4C8D-7C4A-BD87-BA8E8303146B}">
      <dsp:nvSpPr>
        <dsp:cNvPr id="0" name=""/>
        <dsp:cNvSpPr/>
      </dsp:nvSpPr>
      <dsp:spPr>
        <a:xfrm>
          <a:off x="2594322" y="3220039"/>
          <a:ext cx="711700" cy="118616"/>
        </a:xfrm>
        <a:prstGeom prst="parallelogram">
          <a:avLst>
            <a:gd name="adj" fmla="val 140840"/>
          </a:avLst>
        </a:prstGeom>
        <a:solidFill>
          <a:schemeClr val="accent5">
            <a:shade val="50000"/>
            <a:hueOff val="89088"/>
            <a:satOff val="2131"/>
            <a:lumOff val="20002"/>
            <a:alphaOff val="0"/>
          </a:schemeClr>
        </a:solidFill>
        <a:ln w="34925" cap="flat" cmpd="sng" algn="in">
          <a:solidFill>
            <a:schemeClr val="accent5">
              <a:shade val="50000"/>
              <a:hueOff val="89088"/>
              <a:satOff val="2131"/>
              <a:lumOff val="2000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5B75A98-1B23-8846-AC72-206F363B9F17}">
      <dsp:nvSpPr>
        <dsp:cNvPr id="0" name=""/>
        <dsp:cNvSpPr/>
      </dsp:nvSpPr>
      <dsp:spPr>
        <a:xfrm>
          <a:off x="3347538" y="3220039"/>
          <a:ext cx="711700" cy="118616"/>
        </a:xfrm>
        <a:prstGeom prst="parallelogram">
          <a:avLst>
            <a:gd name="adj" fmla="val 140840"/>
          </a:avLst>
        </a:prstGeom>
        <a:solidFill>
          <a:schemeClr val="accent5">
            <a:shade val="50000"/>
            <a:hueOff val="80989"/>
            <a:satOff val="1938"/>
            <a:lumOff val="18183"/>
            <a:alphaOff val="0"/>
          </a:schemeClr>
        </a:solidFill>
        <a:ln w="34925" cap="flat" cmpd="sng" algn="in">
          <a:solidFill>
            <a:schemeClr val="accent5">
              <a:shade val="50000"/>
              <a:hueOff val="80989"/>
              <a:satOff val="1938"/>
              <a:lumOff val="1818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4532EAB-6B18-854A-A674-51F530ECBEAF}">
      <dsp:nvSpPr>
        <dsp:cNvPr id="0" name=""/>
        <dsp:cNvSpPr/>
      </dsp:nvSpPr>
      <dsp:spPr>
        <a:xfrm>
          <a:off x="4100755" y="3220039"/>
          <a:ext cx="711700" cy="118616"/>
        </a:xfrm>
        <a:prstGeom prst="parallelogram">
          <a:avLst>
            <a:gd name="adj" fmla="val 140840"/>
          </a:avLst>
        </a:prstGeom>
        <a:solidFill>
          <a:schemeClr val="accent5">
            <a:shade val="50000"/>
            <a:hueOff val="72890"/>
            <a:satOff val="1744"/>
            <a:lumOff val="16365"/>
            <a:alphaOff val="0"/>
          </a:schemeClr>
        </a:solidFill>
        <a:ln w="34925" cap="flat" cmpd="sng" algn="in">
          <a:solidFill>
            <a:schemeClr val="accent5">
              <a:shade val="50000"/>
              <a:hueOff val="72890"/>
              <a:satOff val="1744"/>
              <a:lumOff val="1636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60D80CA-9A4D-BF4A-945A-A4CC14256431}">
      <dsp:nvSpPr>
        <dsp:cNvPr id="0" name=""/>
        <dsp:cNvSpPr/>
      </dsp:nvSpPr>
      <dsp:spPr>
        <a:xfrm>
          <a:off x="4853971" y="3220039"/>
          <a:ext cx="711700" cy="118616"/>
        </a:xfrm>
        <a:prstGeom prst="parallelogram">
          <a:avLst>
            <a:gd name="adj" fmla="val 140840"/>
          </a:avLst>
        </a:prstGeom>
        <a:solidFill>
          <a:schemeClr val="accent5">
            <a:shade val="50000"/>
            <a:hueOff val="64791"/>
            <a:satOff val="1550"/>
            <a:lumOff val="14547"/>
            <a:alphaOff val="0"/>
          </a:schemeClr>
        </a:solidFill>
        <a:ln w="34925" cap="flat" cmpd="sng" algn="in">
          <a:solidFill>
            <a:schemeClr val="accent5">
              <a:shade val="50000"/>
              <a:hueOff val="64791"/>
              <a:satOff val="1550"/>
              <a:lumOff val="1454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6B82839-772B-964E-BB81-A2B2C95CA232}">
      <dsp:nvSpPr>
        <dsp:cNvPr id="0" name=""/>
        <dsp:cNvSpPr/>
      </dsp:nvSpPr>
      <dsp:spPr>
        <a:xfrm>
          <a:off x="334672" y="3418104"/>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Focus on individual</a:t>
          </a:r>
        </a:p>
      </dsp:txBody>
      <dsp:txXfrm>
        <a:off x="334672" y="3418104"/>
        <a:ext cx="5337754" cy="485250"/>
      </dsp:txXfrm>
    </dsp:sp>
    <dsp:sp modelId="{64B8A821-44DC-314A-B07B-B59A73D13D7E}">
      <dsp:nvSpPr>
        <dsp:cNvPr id="0" name=""/>
        <dsp:cNvSpPr/>
      </dsp:nvSpPr>
      <dsp:spPr>
        <a:xfrm>
          <a:off x="334672" y="3903355"/>
          <a:ext cx="711700" cy="118616"/>
        </a:xfrm>
        <a:prstGeom prst="parallelogram">
          <a:avLst>
            <a:gd name="adj" fmla="val 140840"/>
          </a:avLst>
        </a:prstGeom>
        <a:solidFill>
          <a:schemeClr val="accent5">
            <a:shade val="50000"/>
            <a:hueOff val="56693"/>
            <a:satOff val="1356"/>
            <a:lumOff val="12728"/>
            <a:alphaOff val="0"/>
          </a:schemeClr>
        </a:solidFill>
        <a:ln w="34925" cap="flat" cmpd="sng" algn="in">
          <a:solidFill>
            <a:schemeClr val="accent5">
              <a:shade val="50000"/>
              <a:hueOff val="56693"/>
              <a:satOff val="1356"/>
              <a:lumOff val="1272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6163904-EAE0-0440-9D5B-528065FA6EC7}">
      <dsp:nvSpPr>
        <dsp:cNvPr id="0" name=""/>
        <dsp:cNvSpPr/>
      </dsp:nvSpPr>
      <dsp:spPr>
        <a:xfrm>
          <a:off x="1087889" y="3903355"/>
          <a:ext cx="711700" cy="118616"/>
        </a:xfrm>
        <a:prstGeom prst="parallelogram">
          <a:avLst>
            <a:gd name="adj" fmla="val 140840"/>
          </a:avLst>
        </a:prstGeom>
        <a:solidFill>
          <a:schemeClr val="accent5">
            <a:shade val="50000"/>
            <a:hueOff val="48594"/>
            <a:satOff val="1163"/>
            <a:lumOff val="10910"/>
            <a:alphaOff val="0"/>
          </a:schemeClr>
        </a:solidFill>
        <a:ln w="34925" cap="flat" cmpd="sng" algn="in">
          <a:solidFill>
            <a:schemeClr val="accent5">
              <a:shade val="50000"/>
              <a:hueOff val="48594"/>
              <a:satOff val="1163"/>
              <a:lumOff val="1091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9BDF2D7-8DEE-D948-AF98-30B9E8E780F7}">
      <dsp:nvSpPr>
        <dsp:cNvPr id="0" name=""/>
        <dsp:cNvSpPr/>
      </dsp:nvSpPr>
      <dsp:spPr>
        <a:xfrm>
          <a:off x="1841105" y="3903355"/>
          <a:ext cx="711700" cy="118616"/>
        </a:xfrm>
        <a:prstGeom prst="parallelogram">
          <a:avLst>
            <a:gd name="adj" fmla="val 140840"/>
          </a:avLst>
        </a:prstGeom>
        <a:solidFill>
          <a:schemeClr val="accent5">
            <a:shade val="50000"/>
            <a:hueOff val="40495"/>
            <a:satOff val="969"/>
            <a:lumOff val="9092"/>
            <a:alphaOff val="0"/>
          </a:schemeClr>
        </a:solidFill>
        <a:ln w="34925" cap="flat" cmpd="sng" algn="in">
          <a:solidFill>
            <a:schemeClr val="accent5">
              <a:shade val="50000"/>
              <a:hueOff val="40495"/>
              <a:satOff val="969"/>
              <a:lumOff val="909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1085996-D40C-444E-A92D-03243B5069BC}">
      <dsp:nvSpPr>
        <dsp:cNvPr id="0" name=""/>
        <dsp:cNvSpPr/>
      </dsp:nvSpPr>
      <dsp:spPr>
        <a:xfrm>
          <a:off x="2594322" y="3903355"/>
          <a:ext cx="711700" cy="118616"/>
        </a:xfrm>
        <a:prstGeom prst="parallelogram">
          <a:avLst>
            <a:gd name="adj" fmla="val 140840"/>
          </a:avLst>
        </a:prstGeom>
        <a:solidFill>
          <a:schemeClr val="accent5">
            <a:shade val="50000"/>
            <a:hueOff val="32396"/>
            <a:satOff val="775"/>
            <a:lumOff val="7273"/>
            <a:alphaOff val="0"/>
          </a:schemeClr>
        </a:solidFill>
        <a:ln w="34925" cap="flat" cmpd="sng" algn="in">
          <a:solidFill>
            <a:schemeClr val="accent5">
              <a:shade val="50000"/>
              <a:hueOff val="32396"/>
              <a:satOff val="775"/>
              <a:lumOff val="727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57D38AA-E14F-114C-8AAF-2D747C4A5FD5}">
      <dsp:nvSpPr>
        <dsp:cNvPr id="0" name=""/>
        <dsp:cNvSpPr/>
      </dsp:nvSpPr>
      <dsp:spPr>
        <a:xfrm>
          <a:off x="3347538" y="3903355"/>
          <a:ext cx="711700" cy="118616"/>
        </a:xfrm>
        <a:prstGeom prst="parallelogram">
          <a:avLst>
            <a:gd name="adj" fmla="val 140840"/>
          </a:avLst>
        </a:prstGeom>
        <a:solidFill>
          <a:schemeClr val="accent5">
            <a:shade val="50000"/>
            <a:hueOff val="24297"/>
            <a:satOff val="581"/>
            <a:lumOff val="5455"/>
            <a:alphaOff val="0"/>
          </a:schemeClr>
        </a:solidFill>
        <a:ln w="34925" cap="flat" cmpd="sng" algn="in">
          <a:solidFill>
            <a:schemeClr val="accent5">
              <a:shade val="50000"/>
              <a:hueOff val="24297"/>
              <a:satOff val="581"/>
              <a:lumOff val="545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97321F2-111F-4F47-9D5B-FE8C2A189B82}">
      <dsp:nvSpPr>
        <dsp:cNvPr id="0" name=""/>
        <dsp:cNvSpPr/>
      </dsp:nvSpPr>
      <dsp:spPr>
        <a:xfrm>
          <a:off x="4100755" y="3903355"/>
          <a:ext cx="711700" cy="118616"/>
        </a:xfrm>
        <a:prstGeom prst="parallelogram">
          <a:avLst>
            <a:gd name="adj" fmla="val 140840"/>
          </a:avLst>
        </a:prstGeom>
        <a:solidFill>
          <a:schemeClr val="accent5">
            <a:shade val="50000"/>
            <a:hueOff val="16198"/>
            <a:satOff val="388"/>
            <a:lumOff val="3637"/>
            <a:alphaOff val="0"/>
          </a:schemeClr>
        </a:solidFill>
        <a:ln w="34925" cap="flat" cmpd="sng" algn="in">
          <a:solidFill>
            <a:schemeClr val="accent5">
              <a:shade val="50000"/>
              <a:hueOff val="16198"/>
              <a:satOff val="388"/>
              <a:lumOff val="363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8817F98-2F53-F243-B7F6-1CC6307F51D4}">
      <dsp:nvSpPr>
        <dsp:cNvPr id="0" name=""/>
        <dsp:cNvSpPr/>
      </dsp:nvSpPr>
      <dsp:spPr>
        <a:xfrm>
          <a:off x="4853971" y="3903355"/>
          <a:ext cx="711700" cy="118616"/>
        </a:xfrm>
        <a:prstGeom prst="parallelogram">
          <a:avLst>
            <a:gd name="adj" fmla="val 140840"/>
          </a:avLst>
        </a:prstGeom>
        <a:solidFill>
          <a:schemeClr val="accent5">
            <a:shade val="50000"/>
            <a:hueOff val="8099"/>
            <a:satOff val="194"/>
            <a:lumOff val="1818"/>
            <a:alphaOff val="0"/>
          </a:schemeClr>
        </a:solidFill>
        <a:ln w="34925" cap="flat" cmpd="sng" algn="in">
          <a:solidFill>
            <a:schemeClr val="accent5">
              <a:shade val="50000"/>
              <a:hueOff val="8099"/>
              <a:satOff val="194"/>
              <a:lumOff val="181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4C5DF-1E90-D840-8516-7733D414A08B}">
      <dsp:nvSpPr>
        <dsp:cNvPr id="0" name=""/>
        <dsp:cNvSpPr/>
      </dsp:nvSpPr>
      <dsp:spPr>
        <a:xfrm>
          <a:off x="177796" y="1527"/>
          <a:ext cx="5651507"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Treasure work-life balance &amp; mental health</a:t>
          </a:r>
        </a:p>
      </dsp:txBody>
      <dsp:txXfrm>
        <a:off x="177796" y="1527"/>
        <a:ext cx="5651507" cy="485250"/>
      </dsp:txXfrm>
    </dsp:sp>
    <dsp:sp modelId="{F0815151-2729-4346-90AF-264A583E1EC1}">
      <dsp:nvSpPr>
        <dsp:cNvPr id="0" name=""/>
        <dsp:cNvSpPr/>
      </dsp:nvSpPr>
      <dsp:spPr>
        <a:xfrm>
          <a:off x="177796" y="486777"/>
          <a:ext cx="711700" cy="118616"/>
        </a:xfrm>
        <a:prstGeom prst="parallelogram">
          <a:avLst>
            <a:gd name="adj" fmla="val 140840"/>
          </a:avLst>
        </a:prstGeom>
        <a:solidFill>
          <a:schemeClr val="accent5">
            <a:shade val="50000"/>
            <a:hueOff val="0"/>
            <a:satOff val="0"/>
            <a:lumOff val="0"/>
            <a:alphaOff val="0"/>
          </a:schemeClr>
        </a:solidFill>
        <a:ln w="34925" cap="flat" cmpd="sng" algn="in">
          <a:solidFill>
            <a:schemeClr val="accent5">
              <a:shade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2A2F5FA-3D22-7D45-8B8C-2043168A3C0F}">
      <dsp:nvSpPr>
        <dsp:cNvPr id="0" name=""/>
        <dsp:cNvSpPr/>
      </dsp:nvSpPr>
      <dsp:spPr>
        <a:xfrm>
          <a:off x="931012" y="486777"/>
          <a:ext cx="711700" cy="118616"/>
        </a:xfrm>
        <a:prstGeom prst="parallelogram">
          <a:avLst>
            <a:gd name="adj" fmla="val 140840"/>
          </a:avLst>
        </a:prstGeom>
        <a:solidFill>
          <a:schemeClr val="accent5">
            <a:shade val="50000"/>
            <a:hueOff val="8099"/>
            <a:satOff val="194"/>
            <a:lumOff val="1818"/>
            <a:alphaOff val="0"/>
          </a:schemeClr>
        </a:solidFill>
        <a:ln w="34925" cap="flat" cmpd="sng" algn="in">
          <a:solidFill>
            <a:schemeClr val="accent5">
              <a:shade val="50000"/>
              <a:hueOff val="8099"/>
              <a:satOff val="194"/>
              <a:lumOff val="181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FF215DF-6EEC-DE48-B8B1-9484E4AEA561}">
      <dsp:nvSpPr>
        <dsp:cNvPr id="0" name=""/>
        <dsp:cNvSpPr/>
      </dsp:nvSpPr>
      <dsp:spPr>
        <a:xfrm>
          <a:off x="1684229" y="486777"/>
          <a:ext cx="711700" cy="118616"/>
        </a:xfrm>
        <a:prstGeom prst="parallelogram">
          <a:avLst>
            <a:gd name="adj" fmla="val 140840"/>
          </a:avLst>
        </a:prstGeom>
        <a:solidFill>
          <a:schemeClr val="accent5">
            <a:shade val="50000"/>
            <a:hueOff val="16198"/>
            <a:satOff val="388"/>
            <a:lumOff val="3637"/>
            <a:alphaOff val="0"/>
          </a:schemeClr>
        </a:solidFill>
        <a:ln w="34925" cap="flat" cmpd="sng" algn="in">
          <a:solidFill>
            <a:schemeClr val="accent5">
              <a:shade val="50000"/>
              <a:hueOff val="16198"/>
              <a:satOff val="388"/>
              <a:lumOff val="363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FB3ED7E-59D9-0646-8C75-10EE86F54A23}">
      <dsp:nvSpPr>
        <dsp:cNvPr id="0" name=""/>
        <dsp:cNvSpPr/>
      </dsp:nvSpPr>
      <dsp:spPr>
        <a:xfrm>
          <a:off x="2437445" y="486777"/>
          <a:ext cx="711700" cy="118616"/>
        </a:xfrm>
        <a:prstGeom prst="parallelogram">
          <a:avLst>
            <a:gd name="adj" fmla="val 140840"/>
          </a:avLst>
        </a:prstGeom>
        <a:solidFill>
          <a:schemeClr val="accent5">
            <a:shade val="50000"/>
            <a:hueOff val="24297"/>
            <a:satOff val="581"/>
            <a:lumOff val="5455"/>
            <a:alphaOff val="0"/>
          </a:schemeClr>
        </a:solidFill>
        <a:ln w="34925" cap="flat" cmpd="sng" algn="in">
          <a:solidFill>
            <a:schemeClr val="accent5">
              <a:shade val="50000"/>
              <a:hueOff val="24297"/>
              <a:satOff val="581"/>
              <a:lumOff val="545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8CF1424-E4B9-134B-9F63-5F44EB1B9878}">
      <dsp:nvSpPr>
        <dsp:cNvPr id="0" name=""/>
        <dsp:cNvSpPr/>
      </dsp:nvSpPr>
      <dsp:spPr>
        <a:xfrm>
          <a:off x="3190662" y="486777"/>
          <a:ext cx="711700" cy="118616"/>
        </a:xfrm>
        <a:prstGeom prst="parallelogram">
          <a:avLst>
            <a:gd name="adj" fmla="val 140840"/>
          </a:avLst>
        </a:prstGeom>
        <a:solidFill>
          <a:schemeClr val="accent5">
            <a:shade val="50000"/>
            <a:hueOff val="32396"/>
            <a:satOff val="775"/>
            <a:lumOff val="7273"/>
            <a:alphaOff val="0"/>
          </a:schemeClr>
        </a:solidFill>
        <a:ln w="34925" cap="flat" cmpd="sng" algn="in">
          <a:solidFill>
            <a:schemeClr val="accent5">
              <a:shade val="50000"/>
              <a:hueOff val="32396"/>
              <a:satOff val="775"/>
              <a:lumOff val="727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4CB708B-68B0-1E4A-B6E2-5E266A1C44F3}">
      <dsp:nvSpPr>
        <dsp:cNvPr id="0" name=""/>
        <dsp:cNvSpPr/>
      </dsp:nvSpPr>
      <dsp:spPr>
        <a:xfrm>
          <a:off x="3943878" y="486777"/>
          <a:ext cx="711700" cy="118616"/>
        </a:xfrm>
        <a:prstGeom prst="parallelogram">
          <a:avLst>
            <a:gd name="adj" fmla="val 140840"/>
          </a:avLst>
        </a:prstGeom>
        <a:solidFill>
          <a:schemeClr val="accent5">
            <a:shade val="50000"/>
            <a:hueOff val="40495"/>
            <a:satOff val="969"/>
            <a:lumOff val="9092"/>
            <a:alphaOff val="0"/>
          </a:schemeClr>
        </a:solidFill>
        <a:ln w="34925" cap="flat" cmpd="sng" algn="in">
          <a:solidFill>
            <a:schemeClr val="accent5">
              <a:shade val="50000"/>
              <a:hueOff val="40495"/>
              <a:satOff val="969"/>
              <a:lumOff val="909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C28778A-D1A8-1641-966C-C124D3AA3D50}">
      <dsp:nvSpPr>
        <dsp:cNvPr id="0" name=""/>
        <dsp:cNvSpPr/>
      </dsp:nvSpPr>
      <dsp:spPr>
        <a:xfrm>
          <a:off x="4697094" y="486777"/>
          <a:ext cx="711700" cy="118616"/>
        </a:xfrm>
        <a:prstGeom prst="parallelogram">
          <a:avLst>
            <a:gd name="adj" fmla="val 140840"/>
          </a:avLst>
        </a:prstGeom>
        <a:solidFill>
          <a:schemeClr val="accent5">
            <a:shade val="50000"/>
            <a:hueOff val="48594"/>
            <a:satOff val="1163"/>
            <a:lumOff val="10910"/>
            <a:alphaOff val="0"/>
          </a:schemeClr>
        </a:solidFill>
        <a:ln w="34925" cap="flat" cmpd="sng" algn="in">
          <a:solidFill>
            <a:schemeClr val="accent5">
              <a:shade val="50000"/>
              <a:hueOff val="48594"/>
              <a:satOff val="1163"/>
              <a:lumOff val="1091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3A228A9-92D5-A542-BCFC-B73728DCA184}">
      <dsp:nvSpPr>
        <dsp:cNvPr id="0" name=""/>
        <dsp:cNvSpPr/>
      </dsp:nvSpPr>
      <dsp:spPr>
        <a:xfrm>
          <a:off x="177796" y="684842"/>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Don’t tell – example, vision, feedback </a:t>
          </a:r>
        </a:p>
      </dsp:txBody>
      <dsp:txXfrm>
        <a:off x="177796" y="684842"/>
        <a:ext cx="5337754" cy="485250"/>
      </dsp:txXfrm>
    </dsp:sp>
    <dsp:sp modelId="{16120739-F4B5-ED45-8549-012B9D6301C7}">
      <dsp:nvSpPr>
        <dsp:cNvPr id="0" name=""/>
        <dsp:cNvSpPr/>
      </dsp:nvSpPr>
      <dsp:spPr>
        <a:xfrm>
          <a:off x="177796" y="1170093"/>
          <a:ext cx="711700" cy="118616"/>
        </a:xfrm>
        <a:prstGeom prst="parallelogram">
          <a:avLst>
            <a:gd name="adj" fmla="val 140840"/>
          </a:avLst>
        </a:prstGeom>
        <a:solidFill>
          <a:schemeClr val="accent5">
            <a:shade val="50000"/>
            <a:hueOff val="56693"/>
            <a:satOff val="1356"/>
            <a:lumOff val="12728"/>
            <a:alphaOff val="0"/>
          </a:schemeClr>
        </a:solidFill>
        <a:ln w="34925" cap="flat" cmpd="sng" algn="in">
          <a:solidFill>
            <a:schemeClr val="accent5">
              <a:shade val="50000"/>
              <a:hueOff val="56693"/>
              <a:satOff val="1356"/>
              <a:lumOff val="1272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EC02505-F6C1-214C-9C13-BFD9F33B2FFA}">
      <dsp:nvSpPr>
        <dsp:cNvPr id="0" name=""/>
        <dsp:cNvSpPr/>
      </dsp:nvSpPr>
      <dsp:spPr>
        <a:xfrm>
          <a:off x="931012" y="1170093"/>
          <a:ext cx="711700" cy="118616"/>
        </a:xfrm>
        <a:prstGeom prst="parallelogram">
          <a:avLst>
            <a:gd name="adj" fmla="val 140840"/>
          </a:avLst>
        </a:prstGeom>
        <a:solidFill>
          <a:schemeClr val="accent5">
            <a:shade val="50000"/>
            <a:hueOff val="64791"/>
            <a:satOff val="1550"/>
            <a:lumOff val="14547"/>
            <a:alphaOff val="0"/>
          </a:schemeClr>
        </a:solidFill>
        <a:ln w="34925" cap="flat" cmpd="sng" algn="in">
          <a:solidFill>
            <a:schemeClr val="accent5">
              <a:shade val="50000"/>
              <a:hueOff val="64791"/>
              <a:satOff val="1550"/>
              <a:lumOff val="1454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3BB4745-0E13-DE4D-A563-7A6F6B87600B}">
      <dsp:nvSpPr>
        <dsp:cNvPr id="0" name=""/>
        <dsp:cNvSpPr/>
      </dsp:nvSpPr>
      <dsp:spPr>
        <a:xfrm>
          <a:off x="1684229" y="1170093"/>
          <a:ext cx="711700" cy="118616"/>
        </a:xfrm>
        <a:prstGeom prst="parallelogram">
          <a:avLst>
            <a:gd name="adj" fmla="val 140840"/>
          </a:avLst>
        </a:prstGeom>
        <a:solidFill>
          <a:schemeClr val="accent5">
            <a:shade val="50000"/>
            <a:hueOff val="72890"/>
            <a:satOff val="1744"/>
            <a:lumOff val="16365"/>
            <a:alphaOff val="0"/>
          </a:schemeClr>
        </a:solidFill>
        <a:ln w="34925" cap="flat" cmpd="sng" algn="in">
          <a:solidFill>
            <a:schemeClr val="accent5">
              <a:shade val="50000"/>
              <a:hueOff val="72890"/>
              <a:satOff val="1744"/>
              <a:lumOff val="1636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99E925D-1118-064F-B58B-6513871BE478}">
      <dsp:nvSpPr>
        <dsp:cNvPr id="0" name=""/>
        <dsp:cNvSpPr/>
      </dsp:nvSpPr>
      <dsp:spPr>
        <a:xfrm>
          <a:off x="2437445" y="1170093"/>
          <a:ext cx="711700" cy="118616"/>
        </a:xfrm>
        <a:prstGeom prst="parallelogram">
          <a:avLst>
            <a:gd name="adj" fmla="val 140840"/>
          </a:avLst>
        </a:prstGeom>
        <a:solidFill>
          <a:schemeClr val="accent5">
            <a:shade val="50000"/>
            <a:hueOff val="80989"/>
            <a:satOff val="1938"/>
            <a:lumOff val="18183"/>
            <a:alphaOff val="0"/>
          </a:schemeClr>
        </a:solidFill>
        <a:ln w="34925" cap="flat" cmpd="sng" algn="in">
          <a:solidFill>
            <a:schemeClr val="accent5">
              <a:shade val="50000"/>
              <a:hueOff val="80989"/>
              <a:satOff val="1938"/>
              <a:lumOff val="1818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DE93318-8E2B-EF44-B0CD-A1271BCA259A}">
      <dsp:nvSpPr>
        <dsp:cNvPr id="0" name=""/>
        <dsp:cNvSpPr/>
      </dsp:nvSpPr>
      <dsp:spPr>
        <a:xfrm>
          <a:off x="3190662" y="1170093"/>
          <a:ext cx="711700" cy="118616"/>
        </a:xfrm>
        <a:prstGeom prst="parallelogram">
          <a:avLst>
            <a:gd name="adj" fmla="val 140840"/>
          </a:avLst>
        </a:prstGeom>
        <a:solidFill>
          <a:schemeClr val="accent5">
            <a:shade val="50000"/>
            <a:hueOff val="89088"/>
            <a:satOff val="2131"/>
            <a:lumOff val="20002"/>
            <a:alphaOff val="0"/>
          </a:schemeClr>
        </a:solidFill>
        <a:ln w="34925" cap="flat" cmpd="sng" algn="in">
          <a:solidFill>
            <a:schemeClr val="accent5">
              <a:shade val="50000"/>
              <a:hueOff val="89088"/>
              <a:satOff val="2131"/>
              <a:lumOff val="2000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7EF468A-F1E2-7E41-93AB-2E238DF31473}">
      <dsp:nvSpPr>
        <dsp:cNvPr id="0" name=""/>
        <dsp:cNvSpPr/>
      </dsp:nvSpPr>
      <dsp:spPr>
        <a:xfrm>
          <a:off x="3943878" y="1170093"/>
          <a:ext cx="711700" cy="118616"/>
        </a:xfrm>
        <a:prstGeom prst="parallelogram">
          <a:avLst>
            <a:gd name="adj" fmla="val 140840"/>
          </a:avLst>
        </a:prstGeom>
        <a:solidFill>
          <a:schemeClr val="accent5">
            <a:shade val="50000"/>
            <a:hueOff val="97187"/>
            <a:satOff val="2325"/>
            <a:lumOff val="21820"/>
            <a:alphaOff val="0"/>
          </a:schemeClr>
        </a:solidFill>
        <a:ln w="34925" cap="flat" cmpd="sng" algn="in">
          <a:solidFill>
            <a:schemeClr val="accent5">
              <a:shade val="50000"/>
              <a:hueOff val="97187"/>
              <a:satOff val="2325"/>
              <a:lumOff val="2182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1610A08-3BA3-7B4E-AEFB-F7CFA3F4DA36}">
      <dsp:nvSpPr>
        <dsp:cNvPr id="0" name=""/>
        <dsp:cNvSpPr/>
      </dsp:nvSpPr>
      <dsp:spPr>
        <a:xfrm>
          <a:off x="4697094" y="1170093"/>
          <a:ext cx="711700" cy="118616"/>
        </a:xfrm>
        <a:prstGeom prst="parallelogram">
          <a:avLst>
            <a:gd name="adj" fmla="val 140840"/>
          </a:avLst>
        </a:prstGeom>
        <a:solidFill>
          <a:schemeClr val="accent5">
            <a:shade val="50000"/>
            <a:hueOff val="105286"/>
            <a:satOff val="2519"/>
            <a:lumOff val="23638"/>
            <a:alphaOff val="0"/>
          </a:schemeClr>
        </a:solidFill>
        <a:ln w="34925" cap="flat" cmpd="sng" algn="in">
          <a:solidFill>
            <a:schemeClr val="accent5">
              <a:shade val="50000"/>
              <a:hueOff val="105286"/>
              <a:satOff val="2519"/>
              <a:lumOff val="2363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6681614-B77C-0E47-89BD-8A1633D5CF3F}">
      <dsp:nvSpPr>
        <dsp:cNvPr id="0" name=""/>
        <dsp:cNvSpPr/>
      </dsp:nvSpPr>
      <dsp:spPr>
        <a:xfrm>
          <a:off x="177796" y="1368158"/>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n-US" sz="2200" kern="1200"/>
            <a:t>Flex hours,more PTO, priority mental health</a:t>
          </a:r>
        </a:p>
      </dsp:txBody>
      <dsp:txXfrm>
        <a:off x="177796" y="1368158"/>
        <a:ext cx="5337754" cy="485250"/>
      </dsp:txXfrm>
    </dsp:sp>
    <dsp:sp modelId="{96A8B9BD-BEF0-8949-8DA2-10F19F6D3772}">
      <dsp:nvSpPr>
        <dsp:cNvPr id="0" name=""/>
        <dsp:cNvSpPr/>
      </dsp:nvSpPr>
      <dsp:spPr>
        <a:xfrm>
          <a:off x="177796" y="1853408"/>
          <a:ext cx="711700" cy="118616"/>
        </a:xfrm>
        <a:prstGeom prst="parallelogram">
          <a:avLst>
            <a:gd name="adj" fmla="val 140840"/>
          </a:avLst>
        </a:prstGeom>
        <a:solidFill>
          <a:schemeClr val="accent5">
            <a:shade val="50000"/>
            <a:hueOff val="113385"/>
            <a:satOff val="2713"/>
            <a:lumOff val="25457"/>
            <a:alphaOff val="0"/>
          </a:schemeClr>
        </a:solidFill>
        <a:ln w="34925" cap="flat" cmpd="sng" algn="in">
          <a:solidFill>
            <a:schemeClr val="accent5">
              <a:shade val="50000"/>
              <a:hueOff val="113385"/>
              <a:satOff val="2713"/>
              <a:lumOff val="254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301DD28-70B0-7B49-821B-ECF9C5D8FDF5}">
      <dsp:nvSpPr>
        <dsp:cNvPr id="0" name=""/>
        <dsp:cNvSpPr/>
      </dsp:nvSpPr>
      <dsp:spPr>
        <a:xfrm>
          <a:off x="931012" y="1853408"/>
          <a:ext cx="711700" cy="118616"/>
        </a:xfrm>
        <a:prstGeom prst="parallelogram">
          <a:avLst>
            <a:gd name="adj" fmla="val 140840"/>
          </a:avLst>
        </a:prstGeom>
        <a:solidFill>
          <a:schemeClr val="accent5">
            <a:shade val="50000"/>
            <a:hueOff val="121484"/>
            <a:satOff val="2906"/>
            <a:lumOff val="27275"/>
            <a:alphaOff val="0"/>
          </a:schemeClr>
        </a:solidFill>
        <a:ln w="34925" cap="flat" cmpd="sng" algn="in">
          <a:solidFill>
            <a:schemeClr val="accent5">
              <a:shade val="50000"/>
              <a:hueOff val="121484"/>
              <a:satOff val="2906"/>
              <a:lumOff val="2727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F4DA9D6-56EF-C540-ACB2-FE7A37BD07CA}">
      <dsp:nvSpPr>
        <dsp:cNvPr id="0" name=""/>
        <dsp:cNvSpPr/>
      </dsp:nvSpPr>
      <dsp:spPr>
        <a:xfrm>
          <a:off x="1684229" y="1853408"/>
          <a:ext cx="711700" cy="118616"/>
        </a:xfrm>
        <a:prstGeom prst="parallelogram">
          <a:avLst>
            <a:gd name="adj" fmla="val 140840"/>
          </a:avLst>
        </a:prstGeom>
        <a:solidFill>
          <a:schemeClr val="accent5">
            <a:shade val="50000"/>
            <a:hueOff val="129583"/>
            <a:satOff val="3100"/>
            <a:lumOff val="29093"/>
            <a:alphaOff val="0"/>
          </a:schemeClr>
        </a:solidFill>
        <a:ln w="34925" cap="flat" cmpd="sng" algn="in">
          <a:solidFill>
            <a:schemeClr val="accent5">
              <a:shade val="50000"/>
              <a:hueOff val="129583"/>
              <a:satOff val="3100"/>
              <a:lumOff val="2909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0E6AC5F-D42C-5B41-B208-CCB31B170EDD}">
      <dsp:nvSpPr>
        <dsp:cNvPr id="0" name=""/>
        <dsp:cNvSpPr/>
      </dsp:nvSpPr>
      <dsp:spPr>
        <a:xfrm>
          <a:off x="2437445" y="1853408"/>
          <a:ext cx="711700" cy="118616"/>
        </a:xfrm>
        <a:prstGeom prst="parallelogram">
          <a:avLst>
            <a:gd name="adj" fmla="val 140840"/>
          </a:avLst>
        </a:prstGeom>
        <a:solidFill>
          <a:schemeClr val="accent5">
            <a:shade val="50000"/>
            <a:hueOff val="137682"/>
            <a:satOff val="3294"/>
            <a:lumOff val="30912"/>
            <a:alphaOff val="0"/>
          </a:schemeClr>
        </a:solidFill>
        <a:ln w="34925" cap="flat" cmpd="sng" algn="in">
          <a:solidFill>
            <a:schemeClr val="accent5">
              <a:shade val="50000"/>
              <a:hueOff val="137682"/>
              <a:satOff val="3294"/>
              <a:lumOff val="3091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631710D-B089-2046-A269-EFBBC661A089}">
      <dsp:nvSpPr>
        <dsp:cNvPr id="0" name=""/>
        <dsp:cNvSpPr/>
      </dsp:nvSpPr>
      <dsp:spPr>
        <a:xfrm>
          <a:off x="3190662" y="1853408"/>
          <a:ext cx="711700" cy="118616"/>
        </a:xfrm>
        <a:prstGeom prst="parallelogram">
          <a:avLst>
            <a:gd name="adj" fmla="val 140840"/>
          </a:avLst>
        </a:prstGeom>
        <a:solidFill>
          <a:schemeClr val="accent5">
            <a:shade val="50000"/>
            <a:hueOff val="145781"/>
            <a:satOff val="3488"/>
            <a:lumOff val="32730"/>
            <a:alphaOff val="0"/>
          </a:schemeClr>
        </a:solidFill>
        <a:ln w="34925" cap="flat" cmpd="sng" algn="in">
          <a:solidFill>
            <a:schemeClr val="accent5">
              <a:shade val="50000"/>
              <a:hueOff val="145781"/>
              <a:satOff val="3488"/>
              <a:lumOff val="3273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7467043-26B4-7F49-948F-E0B90129F5B5}">
      <dsp:nvSpPr>
        <dsp:cNvPr id="0" name=""/>
        <dsp:cNvSpPr/>
      </dsp:nvSpPr>
      <dsp:spPr>
        <a:xfrm>
          <a:off x="3943878" y="1853408"/>
          <a:ext cx="711700" cy="118616"/>
        </a:xfrm>
        <a:prstGeom prst="parallelogram">
          <a:avLst>
            <a:gd name="adj" fmla="val 140840"/>
          </a:avLst>
        </a:prstGeom>
        <a:solidFill>
          <a:schemeClr val="accent5">
            <a:shade val="50000"/>
            <a:hueOff val="153880"/>
            <a:satOff val="3681"/>
            <a:lumOff val="34548"/>
            <a:alphaOff val="0"/>
          </a:schemeClr>
        </a:solidFill>
        <a:ln w="34925" cap="flat" cmpd="sng" algn="in">
          <a:solidFill>
            <a:schemeClr val="accent5">
              <a:shade val="50000"/>
              <a:hueOff val="153880"/>
              <a:satOff val="3681"/>
              <a:lumOff val="3454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AA756C4-F7FC-6C41-8EA8-D25442E11B78}">
      <dsp:nvSpPr>
        <dsp:cNvPr id="0" name=""/>
        <dsp:cNvSpPr/>
      </dsp:nvSpPr>
      <dsp:spPr>
        <a:xfrm>
          <a:off x="4697094" y="1853408"/>
          <a:ext cx="711700" cy="118616"/>
        </a:xfrm>
        <a:prstGeom prst="parallelogram">
          <a:avLst>
            <a:gd name="adj" fmla="val 140840"/>
          </a:avLst>
        </a:prstGeom>
        <a:solidFill>
          <a:schemeClr val="accent5">
            <a:shade val="50000"/>
            <a:hueOff val="161979"/>
            <a:satOff val="3875"/>
            <a:lumOff val="36367"/>
            <a:alphaOff val="0"/>
          </a:schemeClr>
        </a:solidFill>
        <a:ln w="34925" cap="flat" cmpd="sng" algn="in">
          <a:solidFill>
            <a:schemeClr val="accent5">
              <a:shade val="50000"/>
              <a:hueOff val="161979"/>
              <a:satOff val="3875"/>
              <a:lumOff val="3636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B181E81-D8A7-144E-8734-314AE60E1EC2}">
      <dsp:nvSpPr>
        <dsp:cNvPr id="0" name=""/>
        <dsp:cNvSpPr/>
      </dsp:nvSpPr>
      <dsp:spPr>
        <a:xfrm>
          <a:off x="177796" y="2051473"/>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Challenges, learning, new experiences</a:t>
          </a:r>
        </a:p>
      </dsp:txBody>
      <dsp:txXfrm>
        <a:off x="177796" y="2051473"/>
        <a:ext cx="5337754" cy="485250"/>
      </dsp:txXfrm>
    </dsp:sp>
    <dsp:sp modelId="{7A891FEC-CBD8-D342-91DF-DA10E6796B69}">
      <dsp:nvSpPr>
        <dsp:cNvPr id="0" name=""/>
        <dsp:cNvSpPr/>
      </dsp:nvSpPr>
      <dsp:spPr>
        <a:xfrm>
          <a:off x="177796" y="2536724"/>
          <a:ext cx="711700" cy="118616"/>
        </a:xfrm>
        <a:prstGeom prst="parallelogram">
          <a:avLst>
            <a:gd name="adj" fmla="val 140840"/>
          </a:avLst>
        </a:prstGeom>
        <a:solidFill>
          <a:schemeClr val="accent5">
            <a:shade val="50000"/>
            <a:hueOff val="170078"/>
            <a:satOff val="4069"/>
            <a:lumOff val="38185"/>
            <a:alphaOff val="0"/>
          </a:schemeClr>
        </a:solidFill>
        <a:ln w="34925" cap="flat" cmpd="sng" algn="in">
          <a:solidFill>
            <a:schemeClr val="accent5">
              <a:shade val="50000"/>
              <a:hueOff val="170078"/>
              <a:satOff val="4069"/>
              <a:lumOff val="3818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D30A79D-9249-424A-BE60-BAC8C4894B83}">
      <dsp:nvSpPr>
        <dsp:cNvPr id="0" name=""/>
        <dsp:cNvSpPr/>
      </dsp:nvSpPr>
      <dsp:spPr>
        <a:xfrm>
          <a:off x="931012" y="2536724"/>
          <a:ext cx="711700" cy="118616"/>
        </a:xfrm>
        <a:prstGeom prst="parallelogram">
          <a:avLst>
            <a:gd name="adj" fmla="val 140840"/>
          </a:avLst>
        </a:prstGeom>
        <a:solidFill>
          <a:schemeClr val="accent5">
            <a:shade val="50000"/>
            <a:hueOff val="161979"/>
            <a:satOff val="3875"/>
            <a:lumOff val="36367"/>
            <a:alphaOff val="0"/>
          </a:schemeClr>
        </a:solidFill>
        <a:ln w="34925" cap="flat" cmpd="sng" algn="in">
          <a:solidFill>
            <a:schemeClr val="accent5">
              <a:shade val="50000"/>
              <a:hueOff val="161979"/>
              <a:satOff val="3875"/>
              <a:lumOff val="3636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0238925-8CFD-3546-87DB-5CDD2E4EF1DB}">
      <dsp:nvSpPr>
        <dsp:cNvPr id="0" name=""/>
        <dsp:cNvSpPr/>
      </dsp:nvSpPr>
      <dsp:spPr>
        <a:xfrm>
          <a:off x="1684229" y="2536724"/>
          <a:ext cx="711700" cy="118616"/>
        </a:xfrm>
        <a:prstGeom prst="parallelogram">
          <a:avLst>
            <a:gd name="adj" fmla="val 140840"/>
          </a:avLst>
        </a:prstGeom>
        <a:solidFill>
          <a:schemeClr val="accent5">
            <a:shade val="50000"/>
            <a:hueOff val="153880"/>
            <a:satOff val="3681"/>
            <a:lumOff val="34548"/>
            <a:alphaOff val="0"/>
          </a:schemeClr>
        </a:solidFill>
        <a:ln w="34925" cap="flat" cmpd="sng" algn="in">
          <a:solidFill>
            <a:schemeClr val="accent5">
              <a:shade val="50000"/>
              <a:hueOff val="153880"/>
              <a:satOff val="3681"/>
              <a:lumOff val="3454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FF1EC5D-1104-B045-89FE-FF901713C389}">
      <dsp:nvSpPr>
        <dsp:cNvPr id="0" name=""/>
        <dsp:cNvSpPr/>
      </dsp:nvSpPr>
      <dsp:spPr>
        <a:xfrm>
          <a:off x="2437445" y="2536724"/>
          <a:ext cx="711700" cy="118616"/>
        </a:xfrm>
        <a:prstGeom prst="parallelogram">
          <a:avLst>
            <a:gd name="adj" fmla="val 140840"/>
          </a:avLst>
        </a:prstGeom>
        <a:solidFill>
          <a:schemeClr val="accent5">
            <a:shade val="50000"/>
            <a:hueOff val="145781"/>
            <a:satOff val="3488"/>
            <a:lumOff val="32730"/>
            <a:alphaOff val="0"/>
          </a:schemeClr>
        </a:solidFill>
        <a:ln w="34925" cap="flat" cmpd="sng" algn="in">
          <a:solidFill>
            <a:schemeClr val="accent5">
              <a:shade val="50000"/>
              <a:hueOff val="145781"/>
              <a:satOff val="3488"/>
              <a:lumOff val="3273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3CFDB75-9DC0-FB40-910B-D420DB6BFEEC}">
      <dsp:nvSpPr>
        <dsp:cNvPr id="0" name=""/>
        <dsp:cNvSpPr/>
      </dsp:nvSpPr>
      <dsp:spPr>
        <a:xfrm>
          <a:off x="3190662" y="2536724"/>
          <a:ext cx="711700" cy="118616"/>
        </a:xfrm>
        <a:prstGeom prst="parallelogram">
          <a:avLst>
            <a:gd name="adj" fmla="val 140840"/>
          </a:avLst>
        </a:prstGeom>
        <a:solidFill>
          <a:schemeClr val="accent5">
            <a:shade val="50000"/>
            <a:hueOff val="137682"/>
            <a:satOff val="3294"/>
            <a:lumOff val="30912"/>
            <a:alphaOff val="0"/>
          </a:schemeClr>
        </a:solidFill>
        <a:ln w="34925" cap="flat" cmpd="sng" algn="in">
          <a:solidFill>
            <a:schemeClr val="accent5">
              <a:shade val="50000"/>
              <a:hueOff val="137682"/>
              <a:satOff val="3294"/>
              <a:lumOff val="3091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A5E5219-B10E-4A49-98CE-0F20586F381D}">
      <dsp:nvSpPr>
        <dsp:cNvPr id="0" name=""/>
        <dsp:cNvSpPr/>
      </dsp:nvSpPr>
      <dsp:spPr>
        <a:xfrm>
          <a:off x="3943878" y="2536724"/>
          <a:ext cx="711700" cy="118616"/>
        </a:xfrm>
        <a:prstGeom prst="parallelogram">
          <a:avLst>
            <a:gd name="adj" fmla="val 140840"/>
          </a:avLst>
        </a:prstGeom>
        <a:solidFill>
          <a:schemeClr val="accent5">
            <a:shade val="50000"/>
            <a:hueOff val="129583"/>
            <a:satOff val="3100"/>
            <a:lumOff val="29093"/>
            <a:alphaOff val="0"/>
          </a:schemeClr>
        </a:solidFill>
        <a:ln w="34925" cap="flat" cmpd="sng" algn="in">
          <a:solidFill>
            <a:schemeClr val="accent5">
              <a:shade val="50000"/>
              <a:hueOff val="129583"/>
              <a:satOff val="3100"/>
              <a:lumOff val="2909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2E5E335-3485-0042-9166-234C25797074}">
      <dsp:nvSpPr>
        <dsp:cNvPr id="0" name=""/>
        <dsp:cNvSpPr/>
      </dsp:nvSpPr>
      <dsp:spPr>
        <a:xfrm>
          <a:off x="4697094" y="2536724"/>
          <a:ext cx="711700" cy="118616"/>
        </a:xfrm>
        <a:prstGeom prst="parallelogram">
          <a:avLst>
            <a:gd name="adj" fmla="val 140840"/>
          </a:avLst>
        </a:prstGeom>
        <a:solidFill>
          <a:schemeClr val="accent5">
            <a:shade val="50000"/>
            <a:hueOff val="121484"/>
            <a:satOff val="2906"/>
            <a:lumOff val="27275"/>
            <a:alphaOff val="0"/>
          </a:schemeClr>
        </a:solidFill>
        <a:ln w="34925" cap="flat" cmpd="sng" algn="in">
          <a:solidFill>
            <a:schemeClr val="accent5">
              <a:shade val="50000"/>
              <a:hueOff val="121484"/>
              <a:satOff val="2906"/>
              <a:lumOff val="2727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2C567CD-514C-7248-9BAD-075E8F3F12E7}">
      <dsp:nvSpPr>
        <dsp:cNvPr id="0" name=""/>
        <dsp:cNvSpPr/>
      </dsp:nvSpPr>
      <dsp:spPr>
        <a:xfrm>
          <a:off x="177796" y="2734789"/>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No status quo , catalyst for change</a:t>
          </a:r>
        </a:p>
      </dsp:txBody>
      <dsp:txXfrm>
        <a:off x="177796" y="2734789"/>
        <a:ext cx="5337754" cy="485250"/>
      </dsp:txXfrm>
    </dsp:sp>
    <dsp:sp modelId="{C7D84DB1-F49B-4942-B7B3-510E5C99AB01}">
      <dsp:nvSpPr>
        <dsp:cNvPr id="0" name=""/>
        <dsp:cNvSpPr/>
      </dsp:nvSpPr>
      <dsp:spPr>
        <a:xfrm>
          <a:off x="177796" y="3220039"/>
          <a:ext cx="711700" cy="118616"/>
        </a:xfrm>
        <a:prstGeom prst="parallelogram">
          <a:avLst>
            <a:gd name="adj" fmla="val 140840"/>
          </a:avLst>
        </a:prstGeom>
        <a:solidFill>
          <a:schemeClr val="accent5">
            <a:shade val="50000"/>
            <a:hueOff val="113385"/>
            <a:satOff val="2713"/>
            <a:lumOff val="25457"/>
            <a:alphaOff val="0"/>
          </a:schemeClr>
        </a:solidFill>
        <a:ln w="34925" cap="flat" cmpd="sng" algn="in">
          <a:solidFill>
            <a:schemeClr val="accent5">
              <a:shade val="50000"/>
              <a:hueOff val="113385"/>
              <a:satOff val="2713"/>
              <a:lumOff val="254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3D6EE9B-A278-4445-9DA5-D6C24B453B05}">
      <dsp:nvSpPr>
        <dsp:cNvPr id="0" name=""/>
        <dsp:cNvSpPr/>
      </dsp:nvSpPr>
      <dsp:spPr>
        <a:xfrm>
          <a:off x="931012" y="3220039"/>
          <a:ext cx="711700" cy="118616"/>
        </a:xfrm>
        <a:prstGeom prst="parallelogram">
          <a:avLst>
            <a:gd name="adj" fmla="val 140840"/>
          </a:avLst>
        </a:prstGeom>
        <a:solidFill>
          <a:schemeClr val="accent5">
            <a:shade val="50000"/>
            <a:hueOff val="105286"/>
            <a:satOff val="2519"/>
            <a:lumOff val="23638"/>
            <a:alphaOff val="0"/>
          </a:schemeClr>
        </a:solidFill>
        <a:ln w="34925" cap="flat" cmpd="sng" algn="in">
          <a:solidFill>
            <a:schemeClr val="accent5">
              <a:shade val="50000"/>
              <a:hueOff val="105286"/>
              <a:satOff val="2519"/>
              <a:lumOff val="2363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2E0B904-44AE-4849-A045-3C61A4BA1EFF}">
      <dsp:nvSpPr>
        <dsp:cNvPr id="0" name=""/>
        <dsp:cNvSpPr/>
      </dsp:nvSpPr>
      <dsp:spPr>
        <a:xfrm>
          <a:off x="1684229" y="3220039"/>
          <a:ext cx="711700" cy="118616"/>
        </a:xfrm>
        <a:prstGeom prst="parallelogram">
          <a:avLst>
            <a:gd name="adj" fmla="val 140840"/>
          </a:avLst>
        </a:prstGeom>
        <a:solidFill>
          <a:schemeClr val="accent5">
            <a:shade val="50000"/>
            <a:hueOff val="97187"/>
            <a:satOff val="2325"/>
            <a:lumOff val="21820"/>
            <a:alphaOff val="0"/>
          </a:schemeClr>
        </a:solidFill>
        <a:ln w="34925" cap="flat" cmpd="sng" algn="in">
          <a:solidFill>
            <a:schemeClr val="accent5">
              <a:shade val="50000"/>
              <a:hueOff val="97187"/>
              <a:satOff val="2325"/>
              <a:lumOff val="2182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789D465-4C8D-7C4A-BD87-BA8E8303146B}">
      <dsp:nvSpPr>
        <dsp:cNvPr id="0" name=""/>
        <dsp:cNvSpPr/>
      </dsp:nvSpPr>
      <dsp:spPr>
        <a:xfrm>
          <a:off x="2437445" y="3220039"/>
          <a:ext cx="711700" cy="118616"/>
        </a:xfrm>
        <a:prstGeom prst="parallelogram">
          <a:avLst>
            <a:gd name="adj" fmla="val 140840"/>
          </a:avLst>
        </a:prstGeom>
        <a:solidFill>
          <a:schemeClr val="accent5">
            <a:shade val="50000"/>
            <a:hueOff val="89088"/>
            <a:satOff val="2131"/>
            <a:lumOff val="20002"/>
            <a:alphaOff val="0"/>
          </a:schemeClr>
        </a:solidFill>
        <a:ln w="34925" cap="flat" cmpd="sng" algn="in">
          <a:solidFill>
            <a:schemeClr val="accent5">
              <a:shade val="50000"/>
              <a:hueOff val="89088"/>
              <a:satOff val="2131"/>
              <a:lumOff val="2000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5B75A98-1B23-8846-AC72-206F363B9F17}">
      <dsp:nvSpPr>
        <dsp:cNvPr id="0" name=""/>
        <dsp:cNvSpPr/>
      </dsp:nvSpPr>
      <dsp:spPr>
        <a:xfrm>
          <a:off x="3190662" y="3220039"/>
          <a:ext cx="711700" cy="118616"/>
        </a:xfrm>
        <a:prstGeom prst="parallelogram">
          <a:avLst>
            <a:gd name="adj" fmla="val 140840"/>
          </a:avLst>
        </a:prstGeom>
        <a:solidFill>
          <a:schemeClr val="accent5">
            <a:shade val="50000"/>
            <a:hueOff val="80989"/>
            <a:satOff val="1938"/>
            <a:lumOff val="18183"/>
            <a:alphaOff val="0"/>
          </a:schemeClr>
        </a:solidFill>
        <a:ln w="34925" cap="flat" cmpd="sng" algn="in">
          <a:solidFill>
            <a:schemeClr val="accent5">
              <a:shade val="50000"/>
              <a:hueOff val="80989"/>
              <a:satOff val="1938"/>
              <a:lumOff val="1818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4532EAB-6B18-854A-A674-51F530ECBEAF}">
      <dsp:nvSpPr>
        <dsp:cNvPr id="0" name=""/>
        <dsp:cNvSpPr/>
      </dsp:nvSpPr>
      <dsp:spPr>
        <a:xfrm>
          <a:off x="3943878" y="3220039"/>
          <a:ext cx="711700" cy="118616"/>
        </a:xfrm>
        <a:prstGeom prst="parallelogram">
          <a:avLst>
            <a:gd name="adj" fmla="val 140840"/>
          </a:avLst>
        </a:prstGeom>
        <a:solidFill>
          <a:schemeClr val="accent5">
            <a:shade val="50000"/>
            <a:hueOff val="72890"/>
            <a:satOff val="1744"/>
            <a:lumOff val="16365"/>
            <a:alphaOff val="0"/>
          </a:schemeClr>
        </a:solidFill>
        <a:ln w="34925" cap="flat" cmpd="sng" algn="in">
          <a:solidFill>
            <a:schemeClr val="accent5">
              <a:shade val="50000"/>
              <a:hueOff val="72890"/>
              <a:satOff val="1744"/>
              <a:lumOff val="1636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60D80CA-9A4D-BF4A-945A-A4CC14256431}">
      <dsp:nvSpPr>
        <dsp:cNvPr id="0" name=""/>
        <dsp:cNvSpPr/>
      </dsp:nvSpPr>
      <dsp:spPr>
        <a:xfrm>
          <a:off x="4697094" y="3220039"/>
          <a:ext cx="711700" cy="118616"/>
        </a:xfrm>
        <a:prstGeom prst="parallelogram">
          <a:avLst>
            <a:gd name="adj" fmla="val 140840"/>
          </a:avLst>
        </a:prstGeom>
        <a:solidFill>
          <a:schemeClr val="accent5">
            <a:shade val="50000"/>
            <a:hueOff val="64791"/>
            <a:satOff val="1550"/>
            <a:lumOff val="14547"/>
            <a:alphaOff val="0"/>
          </a:schemeClr>
        </a:solidFill>
        <a:ln w="34925" cap="flat" cmpd="sng" algn="in">
          <a:solidFill>
            <a:schemeClr val="accent5">
              <a:shade val="50000"/>
              <a:hueOff val="64791"/>
              <a:satOff val="1550"/>
              <a:lumOff val="1454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6B82839-772B-964E-BB81-A2B2C95CA232}">
      <dsp:nvSpPr>
        <dsp:cNvPr id="0" name=""/>
        <dsp:cNvSpPr/>
      </dsp:nvSpPr>
      <dsp:spPr>
        <a:xfrm>
          <a:off x="177796" y="3418104"/>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Must feel valued</a:t>
          </a:r>
        </a:p>
      </dsp:txBody>
      <dsp:txXfrm>
        <a:off x="177796" y="3418104"/>
        <a:ext cx="5337754" cy="485250"/>
      </dsp:txXfrm>
    </dsp:sp>
    <dsp:sp modelId="{64B8A821-44DC-314A-B07B-B59A73D13D7E}">
      <dsp:nvSpPr>
        <dsp:cNvPr id="0" name=""/>
        <dsp:cNvSpPr/>
      </dsp:nvSpPr>
      <dsp:spPr>
        <a:xfrm>
          <a:off x="177796" y="3903355"/>
          <a:ext cx="711700" cy="118616"/>
        </a:xfrm>
        <a:prstGeom prst="parallelogram">
          <a:avLst>
            <a:gd name="adj" fmla="val 140840"/>
          </a:avLst>
        </a:prstGeom>
        <a:solidFill>
          <a:schemeClr val="accent5">
            <a:shade val="50000"/>
            <a:hueOff val="56693"/>
            <a:satOff val="1356"/>
            <a:lumOff val="12728"/>
            <a:alphaOff val="0"/>
          </a:schemeClr>
        </a:solidFill>
        <a:ln w="34925" cap="flat" cmpd="sng" algn="in">
          <a:solidFill>
            <a:schemeClr val="accent5">
              <a:shade val="50000"/>
              <a:hueOff val="56693"/>
              <a:satOff val="1356"/>
              <a:lumOff val="1272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6163904-EAE0-0440-9D5B-528065FA6EC7}">
      <dsp:nvSpPr>
        <dsp:cNvPr id="0" name=""/>
        <dsp:cNvSpPr/>
      </dsp:nvSpPr>
      <dsp:spPr>
        <a:xfrm>
          <a:off x="931012" y="3903355"/>
          <a:ext cx="711700" cy="118616"/>
        </a:xfrm>
        <a:prstGeom prst="parallelogram">
          <a:avLst>
            <a:gd name="adj" fmla="val 140840"/>
          </a:avLst>
        </a:prstGeom>
        <a:solidFill>
          <a:schemeClr val="accent5">
            <a:shade val="50000"/>
            <a:hueOff val="48594"/>
            <a:satOff val="1163"/>
            <a:lumOff val="10910"/>
            <a:alphaOff val="0"/>
          </a:schemeClr>
        </a:solidFill>
        <a:ln w="34925" cap="flat" cmpd="sng" algn="in">
          <a:solidFill>
            <a:schemeClr val="accent5">
              <a:shade val="50000"/>
              <a:hueOff val="48594"/>
              <a:satOff val="1163"/>
              <a:lumOff val="1091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9BDF2D7-8DEE-D948-AF98-30B9E8E780F7}">
      <dsp:nvSpPr>
        <dsp:cNvPr id="0" name=""/>
        <dsp:cNvSpPr/>
      </dsp:nvSpPr>
      <dsp:spPr>
        <a:xfrm>
          <a:off x="1684229" y="3903355"/>
          <a:ext cx="711700" cy="118616"/>
        </a:xfrm>
        <a:prstGeom prst="parallelogram">
          <a:avLst>
            <a:gd name="adj" fmla="val 140840"/>
          </a:avLst>
        </a:prstGeom>
        <a:solidFill>
          <a:schemeClr val="accent5">
            <a:shade val="50000"/>
            <a:hueOff val="40495"/>
            <a:satOff val="969"/>
            <a:lumOff val="9092"/>
            <a:alphaOff val="0"/>
          </a:schemeClr>
        </a:solidFill>
        <a:ln w="34925" cap="flat" cmpd="sng" algn="in">
          <a:solidFill>
            <a:schemeClr val="accent5">
              <a:shade val="50000"/>
              <a:hueOff val="40495"/>
              <a:satOff val="969"/>
              <a:lumOff val="909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1085996-D40C-444E-A92D-03243B5069BC}">
      <dsp:nvSpPr>
        <dsp:cNvPr id="0" name=""/>
        <dsp:cNvSpPr/>
      </dsp:nvSpPr>
      <dsp:spPr>
        <a:xfrm>
          <a:off x="2437445" y="3903355"/>
          <a:ext cx="711700" cy="118616"/>
        </a:xfrm>
        <a:prstGeom prst="parallelogram">
          <a:avLst>
            <a:gd name="adj" fmla="val 140840"/>
          </a:avLst>
        </a:prstGeom>
        <a:solidFill>
          <a:schemeClr val="accent5">
            <a:shade val="50000"/>
            <a:hueOff val="32396"/>
            <a:satOff val="775"/>
            <a:lumOff val="7273"/>
            <a:alphaOff val="0"/>
          </a:schemeClr>
        </a:solidFill>
        <a:ln w="34925" cap="flat" cmpd="sng" algn="in">
          <a:solidFill>
            <a:schemeClr val="accent5">
              <a:shade val="50000"/>
              <a:hueOff val="32396"/>
              <a:satOff val="775"/>
              <a:lumOff val="727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57D38AA-E14F-114C-8AAF-2D747C4A5FD5}">
      <dsp:nvSpPr>
        <dsp:cNvPr id="0" name=""/>
        <dsp:cNvSpPr/>
      </dsp:nvSpPr>
      <dsp:spPr>
        <a:xfrm>
          <a:off x="3190662" y="3903355"/>
          <a:ext cx="711700" cy="118616"/>
        </a:xfrm>
        <a:prstGeom prst="parallelogram">
          <a:avLst>
            <a:gd name="adj" fmla="val 140840"/>
          </a:avLst>
        </a:prstGeom>
        <a:solidFill>
          <a:schemeClr val="accent5">
            <a:shade val="50000"/>
            <a:hueOff val="24297"/>
            <a:satOff val="581"/>
            <a:lumOff val="5455"/>
            <a:alphaOff val="0"/>
          </a:schemeClr>
        </a:solidFill>
        <a:ln w="34925" cap="flat" cmpd="sng" algn="in">
          <a:solidFill>
            <a:schemeClr val="accent5">
              <a:shade val="50000"/>
              <a:hueOff val="24297"/>
              <a:satOff val="581"/>
              <a:lumOff val="545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97321F2-111F-4F47-9D5B-FE8C2A189B82}">
      <dsp:nvSpPr>
        <dsp:cNvPr id="0" name=""/>
        <dsp:cNvSpPr/>
      </dsp:nvSpPr>
      <dsp:spPr>
        <a:xfrm>
          <a:off x="3943878" y="3903355"/>
          <a:ext cx="711700" cy="118616"/>
        </a:xfrm>
        <a:prstGeom prst="parallelogram">
          <a:avLst>
            <a:gd name="adj" fmla="val 140840"/>
          </a:avLst>
        </a:prstGeom>
        <a:solidFill>
          <a:schemeClr val="accent5">
            <a:shade val="50000"/>
            <a:hueOff val="16198"/>
            <a:satOff val="388"/>
            <a:lumOff val="3637"/>
            <a:alphaOff val="0"/>
          </a:schemeClr>
        </a:solidFill>
        <a:ln w="34925" cap="flat" cmpd="sng" algn="in">
          <a:solidFill>
            <a:schemeClr val="accent5">
              <a:shade val="50000"/>
              <a:hueOff val="16198"/>
              <a:satOff val="388"/>
              <a:lumOff val="363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8817F98-2F53-F243-B7F6-1CC6307F51D4}">
      <dsp:nvSpPr>
        <dsp:cNvPr id="0" name=""/>
        <dsp:cNvSpPr/>
      </dsp:nvSpPr>
      <dsp:spPr>
        <a:xfrm>
          <a:off x="4697094" y="3903355"/>
          <a:ext cx="711700" cy="118616"/>
        </a:xfrm>
        <a:prstGeom prst="parallelogram">
          <a:avLst>
            <a:gd name="adj" fmla="val 140840"/>
          </a:avLst>
        </a:prstGeom>
        <a:solidFill>
          <a:schemeClr val="accent5">
            <a:shade val="50000"/>
            <a:hueOff val="8099"/>
            <a:satOff val="194"/>
            <a:lumOff val="1818"/>
            <a:alphaOff val="0"/>
          </a:schemeClr>
        </a:solidFill>
        <a:ln w="34925" cap="flat" cmpd="sng" algn="in">
          <a:solidFill>
            <a:schemeClr val="accent5">
              <a:shade val="50000"/>
              <a:hueOff val="8099"/>
              <a:satOff val="194"/>
              <a:lumOff val="181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4C5DF-1E90-D840-8516-7733D414A08B}">
      <dsp:nvSpPr>
        <dsp:cNvPr id="0" name=""/>
        <dsp:cNvSpPr/>
      </dsp:nvSpPr>
      <dsp:spPr>
        <a:xfrm>
          <a:off x="334672" y="1527"/>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Be open to learn from them</a:t>
          </a:r>
        </a:p>
      </dsp:txBody>
      <dsp:txXfrm>
        <a:off x="334672" y="1527"/>
        <a:ext cx="5337754" cy="485250"/>
      </dsp:txXfrm>
    </dsp:sp>
    <dsp:sp modelId="{F0815151-2729-4346-90AF-264A583E1EC1}">
      <dsp:nvSpPr>
        <dsp:cNvPr id="0" name=""/>
        <dsp:cNvSpPr/>
      </dsp:nvSpPr>
      <dsp:spPr>
        <a:xfrm>
          <a:off x="334672" y="486777"/>
          <a:ext cx="711700" cy="118616"/>
        </a:xfrm>
        <a:prstGeom prst="parallelogram">
          <a:avLst>
            <a:gd name="adj" fmla="val 140840"/>
          </a:avLst>
        </a:prstGeom>
        <a:solidFill>
          <a:schemeClr val="accent5">
            <a:shade val="50000"/>
            <a:hueOff val="0"/>
            <a:satOff val="0"/>
            <a:lumOff val="0"/>
            <a:alphaOff val="0"/>
          </a:schemeClr>
        </a:solidFill>
        <a:ln w="34925" cap="flat" cmpd="sng" algn="in">
          <a:solidFill>
            <a:schemeClr val="accent5">
              <a:shade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2A2F5FA-3D22-7D45-8B8C-2043168A3C0F}">
      <dsp:nvSpPr>
        <dsp:cNvPr id="0" name=""/>
        <dsp:cNvSpPr/>
      </dsp:nvSpPr>
      <dsp:spPr>
        <a:xfrm>
          <a:off x="1087889" y="486777"/>
          <a:ext cx="711700" cy="118616"/>
        </a:xfrm>
        <a:prstGeom prst="parallelogram">
          <a:avLst>
            <a:gd name="adj" fmla="val 140840"/>
          </a:avLst>
        </a:prstGeom>
        <a:solidFill>
          <a:schemeClr val="accent5">
            <a:shade val="50000"/>
            <a:hueOff val="8099"/>
            <a:satOff val="194"/>
            <a:lumOff val="1818"/>
            <a:alphaOff val="0"/>
          </a:schemeClr>
        </a:solidFill>
        <a:ln w="34925" cap="flat" cmpd="sng" algn="in">
          <a:solidFill>
            <a:schemeClr val="accent5">
              <a:shade val="50000"/>
              <a:hueOff val="8099"/>
              <a:satOff val="194"/>
              <a:lumOff val="181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FF215DF-6EEC-DE48-B8B1-9484E4AEA561}">
      <dsp:nvSpPr>
        <dsp:cNvPr id="0" name=""/>
        <dsp:cNvSpPr/>
      </dsp:nvSpPr>
      <dsp:spPr>
        <a:xfrm>
          <a:off x="1841105" y="486777"/>
          <a:ext cx="711700" cy="118616"/>
        </a:xfrm>
        <a:prstGeom prst="parallelogram">
          <a:avLst>
            <a:gd name="adj" fmla="val 140840"/>
          </a:avLst>
        </a:prstGeom>
        <a:solidFill>
          <a:schemeClr val="accent5">
            <a:shade val="50000"/>
            <a:hueOff val="16198"/>
            <a:satOff val="388"/>
            <a:lumOff val="3637"/>
            <a:alphaOff val="0"/>
          </a:schemeClr>
        </a:solidFill>
        <a:ln w="34925" cap="flat" cmpd="sng" algn="in">
          <a:solidFill>
            <a:schemeClr val="accent5">
              <a:shade val="50000"/>
              <a:hueOff val="16198"/>
              <a:satOff val="388"/>
              <a:lumOff val="363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FB3ED7E-59D9-0646-8C75-10EE86F54A23}">
      <dsp:nvSpPr>
        <dsp:cNvPr id="0" name=""/>
        <dsp:cNvSpPr/>
      </dsp:nvSpPr>
      <dsp:spPr>
        <a:xfrm>
          <a:off x="2594322" y="486777"/>
          <a:ext cx="711700" cy="118616"/>
        </a:xfrm>
        <a:prstGeom prst="parallelogram">
          <a:avLst>
            <a:gd name="adj" fmla="val 140840"/>
          </a:avLst>
        </a:prstGeom>
        <a:solidFill>
          <a:schemeClr val="accent5">
            <a:shade val="50000"/>
            <a:hueOff val="24297"/>
            <a:satOff val="581"/>
            <a:lumOff val="5455"/>
            <a:alphaOff val="0"/>
          </a:schemeClr>
        </a:solidFill>
        <a:ln w="34925" cap="flat" cmpd="sng" algn="in">
          <a:solidFill>
            <a:schemeClr val="accent5">
              <a:shade val="50000"/>
              <a:hueOff val="24297"/>
              <a:satOff val="581"/>
              <a:lumOff val="545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8CF1424-E4B9-134B-9F63-5F44EB1B9878}">
      <dsp:nvSpPr>
        <dsp:cNvPr id="0" name=""/>
        <dsp:cNvSpPr/>
      </dsp:nvSpPr>
      <dsp:spPr>
        <a:xfrm>
          <a:off x="3347538" y="486777"/>
          <a:ext cx="711700" cy="118616"/>
        </a:xfrm>
        <a:prstGeom prst="parallelogram">
          <a:avLst>
            <a:gd name="adj" fmla="val 140840"/>
          </a:avLst>
        </a:prstGeom>
        <a:solidFill>
          <a:schemeClr val="accent5">
            <a:shade val="50000"/>
            <a:hueOff val="32396"/>
            <a:satOff val="775"/>
            <a:lumOff val="7273"/>
            <a:alphaOff val="0"/>
          </a:schemeClr>
        </a:solidFill>
        <a:ln w="34925" cap="flat" cmpd="sng" algn="in">
          <a:solidFill>
            <a:schemeClr val="accent5">
              <a:shade val="50000"/>
              <a:hueOff val="32396"/>
              <a:satOff val="775"/>
              <a:lumOff val="727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4CB708B-68B0-1E4A-B6E2-5E266A1C44F3}">
      <dsp:nvSpPr>
        <dsp:cNvPr id="0" name=""/>
        <dsp:cNvSpPr/>
      </dsp:nvSpPr>
      <dsp:spPr>
        <a:xfrm>
          <a:off x="4100755" y="486777"/>
          <a:ext cx="711700" cy="118616"/>
        </a:xfrm>
        <a:prstGeom prst="parallelogram">
          <a:avLst>
            <a:gd name="adj" fmla="val 140840"/>
          </a:avLst>
        </a:prstGeom>
        <a:solidFill>
          <a:schemeClr val="accent5">
            <a:shade val="50000"/>
            <a:hueOff val="40495"/>
            <a:satOff val="969"/>
            <a:lumOff val="9092"/>
            <a:alphaOff val="0"/>
          </a:schemeClr>
        </a:solidFill>
        <a:ln w="34925" cap="flat" cmpd="sng" algn="in">
          <a:solidFill>
            <a:schemeClr val="accent5">
              <a:shade val="50000"/>
              <a:hueOff val="40495"/>
              <a:satOff val="969"/>
              <a:lumOff val="909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C28778A-D1A8-1641-966C-C124D3AA3D50}">
      <dsp:nvSpPr>
        <dsp:cNvPr id="0" name=""/>
        <dsp:cNvSpPr/>
      </dsp:nvSpPr>
      <dsp:spPr>
        <a:xfrm>
          <a:off x="4853971" y="486777"/>
          <a:ext cx="711700" cy="118616"/>
        </a:xfrm>
        <a:prstGeom prst="parallelogram">
          <a:avLst>
            <a:gd name="adj" fmla="val 140840"/>
          </a:avLst>
        </a:prstGeom>
        <a:solidFill>
          <a:schemeClr val="accent5">
            <a:shade val="50000"/>
            <a:hueOff val="48594"/>
            <a:satOff val="1163"/>
            <a:lumOff val="10910"/>
            <a:alphaOff val="0"/>
          </a:schemeClr>
        </a:solidFill>
        <a:ln w="34925" cap="flat" cmpd="sng" algn="in">
          <a:solidFill>
            <a:schemeClr val="accent5">
              <a:shade val="50000"/>
              <a:hueOff val="48594"/>
              <a:satOff val="1163"/>
              <a:lumOff val="1091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3A228A9-92D5-A542-BCFC-B73728DCA184}">
      <dsp:nvSpPr>
        <dsp:cNvPr id="0" name=""/>
        <dsp:cNvSpPr/>
      </dsp:nvSpPr>
      <dsp:spPr>
        <a:xfrm>
          <a:off x="334672" y="684842"/>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Walk the cultural walk </a:t>
          </a:r>
        </a:p>
      </dsp:txBody>
      <dsp:txXfrm>
        <a:off x="334672" y="684842"/>
        <a:ext cx="5337754" cy="485250"/>
      </dsp:txXfrm>
    </dsp:sp>
    <dsp:sp modelId="{16120739-F4B5-ED45-8549-012B9D6301C7}">
      <dsp:nvSpPr>
        <dsp:cNvPr id="0" name=""/>
        <dsp:cNvSpPr/>
      </dsp:nvSpPr>
      <dsp:spPr>
        <a:xfrm>
          <a:off x="334672" y="1170093"/>
          <a:ext cx="711700" cy="118616"/>
        </a:xfrm>
        <a:prstGeom prst="parallelogram">
          <a:avLst>
            <a:gd name="adj" fmla="val 140840"/>
          </a:avLst>
        </a:prstGeom>
        <a:solidFill>
          <a:schemeClr val="accent5">
            <a:shade val="50000"/>
            <a:hueOff val="56693"/>
            <a:satOff val="1356"/>
            <a:lumOff val="12728"/>
            <a:alphaOff val="0"/>
          </a:schemeClr>
        </a:solidFill>
        <a:ln w="34925" cap="flat" cmpd="sng" algn="in">
          <a:solidFill>
            <a:schemeClr val="accent5">
              <a:shade val="50000"/>
              <a:hueOff val="56693"/>
              <a:satOff val="1356"/>
              <a:lumOff val="1272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EC02505-F6C1-214C-9C13-BFD9F33B2FFA}">
      <dsp:nvSpPr>
        <dsp:cNvPr id="0" name=""/>
        <dsp:cNvSpPr/>
      </dsp:nvSpPr>
      <dsp:spPr>
        <a:xfrm>
          <a:off x="1087889" y="1170093"/>
          <a:ext cx="711700" cy="118616"/>
        </a:xfrm>
        <a:prstGeom prst="parallelogram">
          <a:avLst>
            <a:gd name="adj" fmla="val 140840"/>
          </a:avLst>
        </a:prstGeom>
        <a:solidFill>
          <a:schemeClr val="accent5">
            <a:shade val="50000"/>
            <a:hueOff val="64791"/>
            <a:satOff val="1550"/>
            <a:lumOff val="14547"/>
            <a:alphaOff val="0"/>
          </a:schemeClr>
        </a:solidFill>
        <a:ln w="34925" cap="flat" cmpd="sng" algn="in">
          <a:solidFill>
            <a:schemeClr val="accent5">
              <a:shade val="50000"/>
              <a:hueOff val="64791"/>
              <a:satOff val="1550"/>
              <a:lumOff val="1454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3BB4745-0E13-DE4D-A563-7A6F6B87600B}">
      <dsp:nvSpPr>
        <dsp:cNvPr id="0" name=""/>
        <dsp:cNvSpPr/>
      </dsp:nvSpPr>
      <dsp:spPr>
        <a:xfrm>
          <a:off x="1841105" y="1170093"/>
          <a:ext cx="711700" cy="118616"/>
        </a:xfrm>
        <a:prstGeom prst="parallelogram">
          <a:avLst>
            <a:gd name="adj" fmla="val 140840"/>
          </a:avLst>
        </a:prstGeom>
        <a:solidFill>
          <a:schemeClr val="accent5">
            <a:shade val="50000"/>
            <a:hueOff val="72890"/>
            <a:satOff val="1744"/>
            <a:lumOff val="16365"/>
            <a:alphaOff val="0"/>
          </a:schemeClr>
        </a:solidFill>
        <a:ln w="34925" cap="flat" cmpd="sng" algn="in">
          <a:solidFill>
            <a:schemeClr val="accent5">
              <a:shade val="50000"/>
              <a:hueOff val="72890"/>
              <a:satOff val="1744"/>
              <a:lumOff val="1636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99E925D-1118-064F-B58B-6513871BE478}">
      <dsp:nvSpPr>
        <dsp:cNvPr id="0" name=""/>
        <dsp:cNvSpPr/>
      </dsp:nvSpPr>
      <dsp:spPr>
        <a:xfrm>
          <a:off x="2594322" y="1170093"/>
          <a:ext cx="711700" cy="118616"/>
        </a:xfrm>
        <a:prstGeom prst="parallelogram">
          <a:avLst>
            <a:gd name="adj" fmla="val 140840"/>
          </a:avLst>
        </a:prstGeom>
        <a:solidFill>
          <a:schemeClr val="accent5">
            <a:shade val="50000"/>
            <a:hueOff val="80989"/>
            <a:satOff val="1938"/>
            <a:lumOff val="18183"/>
            <a:alphaOff val="0"/>
          </a:schemeClr>
        </a:solidFill>
        <a:ln w="34925" cap="flat" cmpd="sng" algn="in">
          <a:solidFill>
            <a:schemeClr val="accent5">
              <a:shade val="50000"/>
              <a:hueOff val="80989"/>
              <a:satOff val="1938"/>
              <a:lumOff val="1818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DE93318-8E2B-EF44-B0CD-A1271BCA259A}">
      <dsp:nvSpPr>
        <dsp:cNvPr id="0" name=""/>
        <dsp:cNvSpPr/>
      </dsp:nvSpPr>
      <dsp:spPr>
        <a:xfrm>
          <a:off x="3347538" y="1170093"/>
          <a:ext cx="711700" cy="118616"/>
        </a:xfrm>
        <a:prstGeom prst="parallelogram">
          <a:avLst>
            <a:gd name="adj" fmla="val 140840"/>
          </a:avLst>
        </a:prstGeom>
        <a:solidFill>
          <a:schemeClr val="accent5">
            <a:shade val="50000"/>
            <a:hueOff val="89088"/>
            <a:satOff val="2131"/>
            <a:lumOff val="20002"/>
            <a:alphaOff val="0"/>
          </a:schemeClr>
        </a:solidFill>
        <a:ln w="34925" cap="flat" cmpd="sng" algn="in">
          <a:solidFill>
            <a:schemeClr val="accent5">
              <a:shade val="50000"/>
              <a:hueOff val="89088"/>
              <a:satOff val="2131"/>
              <a:lumOff val="2000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7EF468A-F1E2-7E41-93AB-2E238DF31473}">
      <dsp:nvSpPr>
        <dsp:cNvPr id="0" name=""/>
        <dsp:cNvSpPr/>
      </dsp:nvSpPr>
      <dsp:spPr>
        <a:xfrm>
          <a:off x="4100755" y="1170093"/>
          <a:ext cx="711700" cy="118616"/>
        </a:xfrm>
        <a:prstGeom prst="parallelogram">
          <a:avLst>
            <a:gd name="adj" fmla="val 140840"/>
          </a:avLst>
        </a:prstGeom>
        <a:solidFill>
          <a:schemeClr val="accent5">
            <a:shade val="50000"/>
            <a:hueOff val="97187"/>
            <a:satOff val="2325"/>
            <a:lumOff val="21820"/>
            <a:alphaOff val="0"/>
          </a:schemeClr>
        </a:solidFill>
        <a:ln w="34925" cap="flat" cmpd="sng" algn="in">
          <a:solidFill>
            <a:schemeClr val="accent5">
              <a:shade val="50000"/>
              <a:hueOff val="97187"/>
              <a:satOff val="2325"/>
              <a:lumOff val="2182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1610A08-3BA3-7B4E-AEFB-F7CFA3F4DA36}">
      <dsp:nvSpPr>
        <dsp:cNvPr id="0" name=""/>
        <dsp:cNvSpPr/>
      </dsp:nvSpPr>
      <dsp:spPr>
        <a:xfrm>
          <a:off x="4853971" y="1170093"/>
          <a:ext cx="711700" cy="118616"/>
        </a:xfrm>
        <a:prstGeom prst="parallelogram">
          <a:avLst>
            <a:gd name="adj" fmla="val 140840"/>
          </a:avLst>
        </a:prstGeom>
        <a:solidFill>
          <a:schemeClr val="accent5">
            <a:shade val="50000"/>
            <a:hueOff val="105286"/>
            <a:satOff val="2519"/>
            <a:lumOff val="23638"/>
            <a:alphaOff val="0"/>
          </a:schemeClr>
        </a:solidFill>
        <a:ln w="34925" cap="flat" cmpd="sng" algn="in">
          <a:solidFill>
            <a:schemeClr val="accent5">
              <a:shade val="50000"/>
              <a:hueOff val="105286"/>
              <a:satOff val="2519"/>
              <a:lumOff val="2363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6681614-B77C-0E47-89BD-8A1633D5CF3F}">
      <dsp:nvSpPr>
        <dsp:cNvPr id="0" name=""/>
        <dsp:cNvSpPr/>
      </dsp:nvSpPr>
      <dsp:spPr>
        <a:xfrm>
          <a:off x="334672" y="1368158"/>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Understand work part of life</a:t>
          </a:r>
        </a:p>
      </dsp:txBody>
      <dsp:txXfrm>
        <a:off x="334672" y="1368158"/>
        <a:ext cx="5337754" cy="485250"/>
      </dsp:txXfrm>
    </dsp:sp>
    <dsp:sp modelId="{96A8B9BD-BEF0-8949-8DA2-10F19F6D3772}">
      <dsp:nvSpPr>
        <dsp:cNvPr id="0" name=""/>
        <dsp:cNvSpPr/>
      </dsp:nvSpPr>
      <dsp:spPr>
        <a:xfrm>
          <a:off x="334672" y="1853408"/>
          <a:ext cx="711700" cy="118616"/>
        </a:xfrm>
        <a:prstGeom prst="parallelogram">
          <a:avLst>
            <a:gd name="adj" fmla="val 140840"/>
          </a:avLst>
        </a:prstGeom>
        <a:solidFill>
          <a:schemeClr val="accent5">
            <a:shade val="50000"/>
            <a:hueOff val="113385"/>
            <a:satOff val="2713"/>
            <a:lumOff val="25457"/>
            <a:alphaOff val="0"/>
          </a:schemeClr>
        </a:solidFill>
        <a:ln w="34925" cap="flat" cmpd="sng" algn="in">
          <a:solidFill>
            <a:schemeClr val="accent5">
              <a:shade val="50000"/>
              <a:hueOff val="113385"/>
              <a:satOff val="2713"/>
              <a:lumOff val="254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301DD28-70B0-7B49-821B-ECF9C5D8FDF5}">
      <dsp:nvSpPr>
        <dsp:cNvPr id="0" name=""/>
        <dsp:cNvSpPr/>
      </dsp:nvSpPr>
      <dsp:spPr>
        <a:xfrm>
          <a:off x="1087889" y="1853408"/>
          <a:ext cx="711700" cy="118616"/>
        </a:xfrm>
        <a:prstGeom prst="parallelogram">
          <a:avLst>
            <a:gd name="adj" fmla="val 140840"/>
          </a:avLst>
        </a:prstGeom>
        <a:solidFill>
          <a:schemeClr val="accent5">
            <a:shade val="50000"/>
            <a:hueOff val="121484"/>
            <a:satOff val="2906"/>
            <a:lumOff val="27275"/>
            <a:alphaOff val="0"/>
          </a:schemeClr>
        </a:solidFill>
        <a:ln w="34925" cap="flat" cmpd="sng" algn="in">
          <a:solidFill>
            <a:schemeClr val="accent5">
              <a:shade val="50000"/>
              <a:hueOff val="121484"/>
              <a:satOff val="2906"/>
              <a:lumOff val="2727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F4DA9D6-56EF-C540-ACB2-FE7A37BD07CA}">
      <dsp:nvSpPr>
        <dsp:cNvPr id="0" name=""/>
        <dsp:cNvSpPr/>
      </dsp:nvSpPr>
      <dsp:spPr>
        <a:xfrm>
          <a:off x="1841105" y="1853408"/>
          <a:ext cx="711700" cy="118616"/>
        </a:xfrm>
        <a:prstGeom prst="parallelogram">
          <a:avLst>
            <a:gd name="adj" fmla="val 140840"/>
          </a:avLst>
        </a:prstGeom>
        <a:solidFill>
          <a:schemeClr val="accent5">
            <a:shade val="50000"/>
            <a:hueOff val="129583"/>
            <a:satOff val="3100"/>
            <a:lumOff val="29093"/>
            <a:alphaOff val="0"/>
          </a:schemeClr>
        </a:solidFill>
        <a:ln w="34925" cap="flat" cmpd="sng" algn="in">
          <a:solidFill>
            <a:schemeClr val="accent5">
              <a:shade val="50000"/>
              <a:hueOff val="129583"/>
              <a:satOff val="3100"/>
              <a:lumOff val="2909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0E6AC5F-D42C-5B41-B208-CCB31B170EDD}">
      <dsp:nvSpPr>
        <dsp:cNvPr id="0" name=""/>
        <dsp:cNvSpPr/>
      </dsp:nvSpPr>
      <dsp:spPr>
        <a:xfrm>
          <a:off x="2594322" y="1853408"/>
          <a:ext cx="711700" cy="118616"/>
        </a:xfrm>
        <a:prstGeom prst="parallelogram">
          <a:avLst>
            <a:gd name="adj" fmla="val 140840"/>
          </a:avLst>
        </a:prstGeom>
        <a:solidFill>
          <a:schemeClr val="accent5">
            <a:shade val="50000"/>
            <a:hueOff val="137682"/>
            <a:satOff val="3294"/>
            <a:lumOff val="30912"/>
            <a:alphaOff val="0"/>
          </a:schemeClr>
        </a:solidFill>
        <a:ln w="34925" cap="flat" cmpd="sng" algn="in">
          <a:solidFill>
            <a:schemeClr val="accent5">
              <a:shade val="50000"/>
              <a:hueOff val="137682"/>
              <a:satOff val="3294"/>
              <a:lumOff val="3091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631710D-B089-2046-A269-EFBBC661A089}">
      <dsp:nvSpPr>
        <dsp:cNvPr id="0" name=""/>
        <dsp:cNvSpPr/>
      </dsp:nvSpPr>
      <dsp:spPr>
        <a:xfrm>
          <a:off x="3347538" y="1853408"/>
          <a:ext cx="711700" cy="118616"/>
        </a:xfrm>
        <a:prstGeom prst="parallelogram">
          <a:avLst>
            <a:gd name="adj" fmla="val 140840"/>
          </a:avLst>
        </a:prstGeom>
        <a:solidFill>
          <a:schemeClr val="accent5">
            <a:shade val="50000"/>
            <a:hueOff val="145781"/>
            <a:satOff val="3488"/>
            <a:lumOff val="32730"/>
            <a:alphaOff val="0"/>
          </a:schemeClr>
        </a:solidFill>
        <a:ln w="34925" cap="flat" cmpd="sng" algn="in">
          <a:solidFill>
            <a:schemeClr val="accent5">
              <a:shade val="50000"/>
              <a:hueOff val="145781"/>
              <a:satOff val="3488"/>
              <a:lumOff val="3273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7467043-26B4-7F49-948F-E0B90129F5B5}">
      <dsp:nvSpPr>
        <dsp:cNvPr id="0" name=""/>
        <dsp:cNvSpPr/>
      </dsp:nvSpPr>
      <dsp:spPr>
        <a:xfrm>
          <a:off x="4100755" y="1853408"/>
          <a:ext cx="711700" cy="118616"/>
        </a:xfrm>
        <a:prstGeom prst="parallelogram">
          <a:avLst>
            <a:gd name="adj" fmla="val 140840"/>
          </a:avLst>
        </a:prstGeom>
        <a:solidFill>
          <a:schemeClr val="accent5">
            <a:shade val="50000"/>
            <a:hueOff val="153880"/>
            <a:satOff val="3681"/>
            <a:lumOff val="34548"/>
            <a:alphaOff val="0"/>
          </a:schemeClr>
        </a:solidFill>
        <a:ln w="34925" cap="flat" cmpd="sng" algn="in">
          <a:solidFill>
            <a:schemeClr val="accent5">
              <a:shade val="50000"/>
              <a:hueOff val="153880"/>
              <a:satOff val="3681"/>
              <a:lumOff val="3454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AA756C4-F7FC-6C41-8EA8-D25442E11B78}">
      <dsp:nvSpPr>
        <dsp:cNvPr id="0" name=""/>
        <dsp:cNvSpPr/>
      </dsp:nvSpPr>
      <dsp:spPr>
        <a:xfrm>
          <a:off x="4853971" y="1853408"/>
          <a:ext cx="711700" cy="118616"/>
        </a:xfrm>
        <a:prstGeom prst="parallelogram">
          <a:avLst>
            <a:gd name="adj" fmla="val 140840"/>
          </a:avLst>
        </a:prstGeom>
        <a:solidFill>
          <a:schemeClr val="accent5">
            <a:shade val="50000"/>
            <a:hueOff val="161979"/>
            <a:satOff val="3875"/>
            <a:lumOff val="36367"/>
            <a:alphaOff val="0"/>
          </a:schemeClr>
        </a:solidFill>
        <a:ln w="34925" cap="flat" cmpd="sng" algn="in">
          <a:solidFill>
            <a:schemeClr val="accent5">
              <a:shade val="50000"/>
              <a:hueOff val="161979"/>
              <a:satOff val="3875"/>
              <a:lumOff val="3636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B181E81-D8A7-144E-8734-314AE60E1EC2}">
      <dsp:nvSpPr>
        <dsp:cNvPr id="0" name=""/>
        <dsp:cNvSpPr/>
      </dsp:nvSpPr>
      <dsp:spPr>
        <a:xfrm>
          <a:off x="334672" y="2051473"/>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Understand their values</a:t>
          </a:r>
        </a:p>
      </dsp:txBody>
      <dsp:txXfrm>
        <a:off x="334672" y="2051473"/>
        <a:ext cx="5337754" cy="485250"/>
      </dsp:txXfrm>
    </dsp:sp>
    <dsp:sp modelId="{7A891FEC-CBD8-D342-91DF-DA10E6796B69}">
      <dsp:nvSpPr>
        <dsp:cNvPr id="0" name=""/>
        <dsp:cNvSpPr/>
      </dsp:nvSpPr>
      <dsp:spPr>
        <a:xfrm>
          <a:off x="334672" y="2536724"/>
          <a:ext cx="711700" cy="118616"/>
        </a:xfrm>
        <a:prstGeom prst="parallelogram">
          <a:avLst>
            <a:gd name="adj" fmla="val 140840"/>
          </a:avLst>
        </a:prstGeom>
        <a:solidFill>
          <a:schemeClr val="accent5">
            <a:shade val="50000"/>
            <a:hueOff val="170078"/>
            <a:satOff val="4069"/>
            <a:lumOff val="38185"/>
            <a:alphaOff val="0"/>
          </a:schemeClr>
        </a:solidFill>
        <a:ln w="34925" cap="flat" cmpd="sng" algn="in">
          <a:solidFill>
            <a:schemeClr val="accent5">
              <a:shade val="50000"/>
              <a:hueOff val="170078"/>
              <a:satOff val="4069"/>
              <a:lumOff val="3818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D30A79D-9249-424A-BE60-BAC8C4894B83}">
      <dsp:nvSpPr>
        <dsp:cNvPr id="0" name=""/>
        <dsp:cNvSpPr/>
      </dsp:nvSpPr>
      <dsp:spPr>
        <a:xfrm>
          <a:off x="1087889" y="2536724"/>
          <a:ext cx="711700" cy="118616"/>
        </a:xfrm>
        <a:prstGeom prst="parallelogram">
          <a:avLst>
            <a:gd name="adj" fmla="val 140840"/>
          </a:avLst>
        </a:prstGeom>
        <a:solidFill>
          <a:schemeClr val="accent5">
            <a:shade val="50000"/>
            <a:hueOff val="161979"/>
            <a:satOff val="3875"/>
            <a:lumOff val="36367"/>
            <a:alphaOff val="0"/>
          </a:schemeClr>
        </a:solidFill>
        <a:ln w="34925" cap="flat" cmpd="sng" algn="in">
          <a:solidFill>
            <a:schemeClr val="accent5">
              <a:shade val="50000"/>
              <a:hueOff val="161979"/>
              <a:satOff val="3875"/>
              <a:lumOff val="3636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0238925-8CFD-3546-87DB-5CDD2E4EF1DB}">
      <dsp:nvSpPr>
        <dsp:cNvPr id="0" name=""/>
        <dsp:cNvSpPr/>
      </dsp:nvSpPr>
      <dsp:spPr>
        <a:xfrm>
          <a:off x="1841105" y="2536724"/>
          <a:ext cx="711700" cy="118616"/>
        </a:xfrm>
        <a:prstGeom prst="parallelogram">
          <a:avLst>
            <a:gd name="adj" fmla="val 140840"/>
          </a:avLst>
        </a:prstGeom>
        <a:solidFill>
          <a:schemeClr val="accent5">
            <a:shade val="50000"/>
            <a:hueOff val="153880"/>
            <a:satOff val="3681"/>
            <a:lumOff val="34548"/>
            <a:alphaOff val="0"/>
          </a:schemeClr>
        </a:solidFill>
        <a:ln w="34925" cap="flat" cmpd="sng" algn="in">
          <a:solidFill>
            <a:schemeClr val="accent5">
              <a:shade val="50000"/>
              <a:hueOff val="153880"/>
              <a:satOff val="3681"/>
              <a:lumOff val="3454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FF1EC5D-1104-B045-89FE-FF901713C389}">
      <dsp:nvSpPr>
        <dsp:cNvPr id="0" name=""/>
        <dsp:cNvSpPr/>
      </dsp:nvSpPr>
      <dsp:spPr>
        <a:xfrm>
          <a:off x="2594322" y="2536724"/>
          <a:ext cx="711700" cy="118616"/>
        </a:xfrm>
        <a:prstGeom prst="parallelogram">
          <a:avLst>
            <a:gd name="adj" fmla="val 140840"/>
          </a:avLst>
        </a:prstGeom>
        <a:solidFill>
          <a:schemeClr val="accent5">
            <a:shade val="50000"/>
            <a:hueOff val="145781"/>
            <a:satOff val="3488"/>
            <a:lumOff val="32730"/>
            <a:alphaOff val="0"/>
          </a:schemeClr>
        </a:solidFill>
        <a:ln w="34925" cap="flat" cmpd="sng" algn="in">
          <a:solidFill>
            <a:schemeClr val="accent5">
              <a:shade val="50000"/>
              <a:hueOff val="145781"/>
              <a:satOff val="3488"/>
              <a:lumOff val="3273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3CFDB75-9DC0-FB40-910B-D420DB6BFEEC}">
      <dsp:nvSpPr>
        <dsp:cNvPr id="0" name=""/>
        <dsp:cNvSpPr/>
      </dsp:nvSpPr>
      <dsp:spPr>
        <a:xfrm>
          <a:off x="3347538" y="2536724"/>
          <a:ext cx="711700" cy="118616"/>
        </a:xfrm>
        <a:prstGeom prst="parallelogram">
          <a:avLst>
            <a:gd name="adj" fmla="val 140840"/>
          </a:avLst>
        </a:prstGeom>
        <a:solidFill>
          <a:schemeClr val="accent5">
            <a:shade val="50000"/>
            <a:hueOff val="137682"/>
            <a:satOff val="3294"/>
            <a:lumOff val="30912"/>
            <a:alphaOff val="0"/>
          </a:schemeClr>
        </a:solidFill>
        <a:ln w="34925" cap="flat" cmpd="sng" algn="in">
          <a:solidFill>
            <a:schemeClr val="accent5">
              <a:shade val="50000"/>
              <a:hueOff val="137682"/>
              <a:satOff val="3294"/>
              <a:lumOff val="3091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A5E5219-B10E-4A49-98CE-0F20586F381D}">
      <dsp:nvSpPr>
        <dsp:cNvPr id="0" name=""/>
        <dsp:cNvSpPr/>
      </dsp:nvSpPr>
      <dsp:spPr>
        <a:xfrm>
          <a:off x="4100755" y="2536724"/>
          <a:ext cx="711700" cy="118616"/>
        </a:xfrm>
        <a:prstGeom prst="parallelogram">
          <a:avLst>
            <a:gd name="adj" fmla="val 140840"/>
          </a:avLst>
        </a:prstGeom>
        <a:solidFill>
          <a:schemeClr val="accent5">
            <a:shade val="50000"/>
            <a:hueOff val="129583"/>
            <a:satOff val="3100"/>
            <a:lumOff val="29093"/>
            <a:alphaOff val="0"/>
          </a:schemeClr>
        </a:solidFill>
        <a:ln w="34925" cap="flat" cmpd="sng" algn="in">
          <a:solidFill>
            <a:schemeClr val="accent5">
              <a:shade val="50000"/>
              <a:hueOff val="129583"/>
              <a:satOff val="3100"/>
              <a:lumOff val="2909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2E5E335-3485-0042-9166-234C25797074}">
      <dsp:nvSpPr>
        <dsp:cNvPr id="0" name=""/>
        <dsp:cNvSpPr/>
      </dsp:nvSpPr>
      <dsp:spPr>
        <a:xfrm>
          <a:off x="4853971" y="2536724"/>
          <a:ext cx="711700" cy="118616"/>
        </a:xfrm>
        <a:prstGeom prst="parallelogram">
          <a:avLst>
            <a:gd name="adj" fmla="val 140840"/>
          </a:avLst>
        </a:prstGeom>
        <a:solidFill>
          <a:schemeClr val="accent5">
            <a:shade val="50000"/>
            <a:hueOff val="121484"/>
            <a:satOff val="2906"/>
            <a:lumOff val="27275"/>
            <a:alphaOff val="0"/>
          </a:schemeClr>
        </a:solidFill>
        <a:ln w="34925" cap="flat" cmpd="sng" algn="in">
          <a:solidFill>
            <a:schemeClr val="accent5">
              <a:shade val="50000"/>
              <a:hueOff val="121484"/>
              <a:satOff val="2906"/>
              <a:lumOff val="2727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2C567CD-514C-7248-9BAD-075E8F3F12E7}">
      <dsp:nvSpPr>
        <dsp:cNvPr id="0" name=""/>
        <dsp:cNvSpPr/>
      </dsp:nvSpPr>
      <dsp:spPr>
        <a:xfrm>
          <a:off x="334672" y="2734789"/>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Promote open communication</a:t>
          </a:r>
        </a:p>
      </dsp:txBody>
      <dsp:txXfrm>
        <a:off x="334672" y="2734789"/>
        <a:ext cx="5337754" cy="485250"/>
      </dsp:txXfrm>
    </dsp:sp>
    <dsp:sp modelId="{C7D84DB1-F49B-4942-B7B3-510E5C99AB01}">
      <dsp:nvSpPr>
        <dsp:cNvPr id="0" name=""/>
        <dsp:cNvSpPr/>
      </dsp:nvSpPr>
      <dsp:spPr>
        <a:xfrm>
          <a:off x="334672" y="3220039"/>
          <a:ext cx="711700" cy="118616"/>
        </a:xfrm>
        <a:prstGeom prst="parallelogram">
          <a:avLst>
            <a:gd name="adj" fmla="val 140840"/>
          </a:avLst>
        </a:prstGeom>
        <a:solidFill>
          <a:schemeClr val="accent5">
            <a:shade val="50000"/>
            <a:hueOff val="113385"/>
            <a:satOff val="2713"/>
            <a:lumOff val="25457"/>
            <a:alphaOff val="0"/>
          </a:schemeClr>
        </a:solidFill>
        <a:ln w="34925" cap="flat" cmpd="sng" algn="in">
          <a:solidFill>
            <a:schemeClr val="accent5">
              <a:shade val="50000"/>
              <a:hueOff val="113385"/>
              <a:satOff val="2713"/>
              <a:lumOff val="254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3D6EE9B-A278-4445-9DA5-D6C24B453B05}">
      <dsp:nvSpPr>
        <dsp:cNvPr id="0" name=""/>
        <dsp:cNvSpPr/>
      </dsp:nvSpPr>
      <dsp:spPr>
        <a:xfrm>
          <a:off x="1087889" y="3220039"/>
          <a:ext cx="711700" cy="118616"/>
        </a:xfrm>
        <a:prstGeom prst="parallelogram">
          <a:avLst>
            <a:gd name="adj" fmla="val 140840"/>
          </a:avLst>
        </a:prstGeom>
        <a:solidFill>
          <a:schemeClr val="accent5">
            <a:shade val="50000"/>
            <a:hueOff val="105286"/>
            <a:satOff val="2519"/>
            <a:lumOff val="23638"/>
            <a:alphaOff val="0"/>
          </a:schemeClr>
        </a:solidFill>
        <a:ln w="34925" cap="flat" cmpd="sng" algn="in">
          <a:solidFill>
            <a:schemeClr val="accent5">
              <a:shade val="50000"/>
              <a:hueOff val="105286"/>
              <a:satOff val="2519"/>
              <a:lumOff val="2363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2E0B904-44AE-4849-A045-3C61A4BA1EFF}">
      <dsp:nvSpPr>
        <dsp:cNvPr id="0" name=""/>
        <dsp:cNvSpPr/>
      </dsp:nvSpPr>
      <dsp:spPr>
        <a:xfrm>
          <a:off x="1841105" y="3220039"/>
          <a:ext cx="711700" cy="118616"/>
        </a:xfrm>
        <a:prstGeom prst="parallelogram">
          <a:avLst>
            <a:gd name="adj" fmla="val 140840"/>
          </a:avLst>
        </a:prstGeom>
        <a:solidFill>
          <a:schemeClr val="accent5">
            <a:shade val="50000"/>
            <a:hueOff val="97187"/>
            <a:satOff val="2325"/>
            <a:lumOff val="21820"/>
            <a:alphaOff val="0"/>
          </a:schemeClr>
        </a:solidFill>
        <a:ln w="34925" cap="flat" cmpd="sng" algn="in">
          <a:solidFill>
            <a:schemeClr val="accent5">
              <a:shade val="50000"/>
              <a:hueOff val="97187"/>
              <a:satOff val="2325"/>
              <a:lumOff val="2182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789D465-4C8D-7C4A-BD87-BA8E8303146B}">
      <dsp:nvSpPr>
        <dsp:cNvPr id="0" name=""/>
        <dsp:cNvSpPr/>
      </dsp:nvSpPr>
      <dsp:spPr>
        <a:xfrm>
          <a:off x="2594322" y="3220039"/>
          <a:ext cx="711700" cy="118616"/>
        </a:xfrm>
        <a:prstGeom prst="parallelogram">
          <a:avLst>
            <a:gd name="adj" fmla="val 140840"/>
          </a:avLst>
        </a:prstGeom>
        <a:solidFill>
          <a:schemeClr val="accent5">
            <a:shade val="50000"/>
            <a:hueOff val="89088"/>
            <a:satOff val="2131"/>
            <a:lumOff val="20002"/>
            <a:alphaOff val="0"/>
          </a:schemeClr>
        </a:solidFill>
        <a:ln w="34925" cap="flat" cmpd="sng" algn="in">
          <a:solidFill>
            <a:schemeClr val="accent5">
              <a:shade val="50000"/>
              <a:hueOff val="89088"/>
              <a:satOff val="2131"/>
              <a:lumOff val="2000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5B75A98-1B23-8846-AC72-206F363B9F17}">
      <dsp:nvSpPr>
        <dsp:cNvPr id="0" name=""/>
        <dsp:cNvSpPr/>
      </dsp:nvSpPr>
      <dsp:spPr>
        <a:xfrm>
          <a:off x="3347538" y="3220039"/>
          <a:ext cx="711700" cy="118616"/>
        </a:xfrm>
        <a:prstGeom prst="parallelogram">
          <a:avLst>
            <a:gd name="adj" fmla="val 140840"/>
          </a:avLst>
        </a:prstGeom>
        <a:solidFill>
          <a:schemeClr val="accent5">
            <a:shade val="50000"/>
            <a:hueOff val="80989"/>
            <a:satOff val="1938"/>
            <a:lumOff val="18183"/>
            <a:alphaOff val="0"/>
          </a:schemeClr>
        </a:solidFill>
        <a:ln w="34925" cap="flat" cmpd="sng" algn="in">
          <a:solidFill>
            <a:schemeClr val="accent5">
              <a:shade val="50000"/>
              <a:hueOff val="80989"/>
              <a:satOff val="1938"/>
              <a:lumOff val="1818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4532EAB-6B18-854A-A674-51F530ECBEAF}">
      <dsp:nvSpPr>
        <dsp:cNvPr id="0" name=""/>
        <dsp:cNvSpPr/>
      </dsp:nvSpPr>
      <dsp:spPr>
        <a:xfrm>
          <a:off x="4100755" y="3220039"/>
          <a:ext cx="711700" cy="118616"/>
        </a:xfrm>
        <a:prstGeom prst="parallelogram">
          <a:avLst>
            <a:gd name="adj" fmla="val 140840"/>
          </a:avLst>
        </a:prstGeom>
        <a:solidFill>
          <a:schemeClr val="accent5">
            <a:shade val="50000"/>
            <a:hueOff val="72890"/>
            <a:satOff val="1744"/>
            <a:lumOff val="16365"/>
            <a:alphaOff val="0"/>
          </a:schemeClr>
        </a:solidFill>
        <a:ln w="34925" cap="flat" cmpd="sng" algn="in">
          <a:solidFill>
            <a:schemeClr val="accent5">
              <a:shade val="50000"/>
              <a:hueOff val="72890"/>
              <a:satOff val="1744"/>
              <a:lumOff val="1636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60D80CA-9A4D-BF4A-945A-A4CC14256431}">
      <dsp:nvSpPr>
        <dsp:cNvPr id="0" name=""/>
        <dsp:cNvSpPr/>
      </dsp:nvSpPr>
      <dsp:spPr>
        <a:xfrm>
          <a:off x="4853971" y="3220039"/>
          <a:ext cx="711700" cy="118616"/>
        </a:xfrm>
        <a:prstGeom prst="parallelogram">
          <a:avLst>
            <a:gd name="adj" fmla="val 140840"/>
          </a:avLst>
        </a:prstGeom>
        <a:solidFill>
          <a:schemeClr val="accent5">
            <a:shade val="50000"/>
            <a:hueOff val="64791"/>
            <a:satOff val="1550"/>
            <a:lumOff val="14547"/>
            <a:alphaOff val="0"/>
          </a:schemeClr>
        </a:solidFill>
        <a:ln w="34925" cap="flat" cmpd="sng" algn="in">
          <a:solidFill>
            <a:schemeClr val="accent5">
              <a:shade val="50000"/>
              <a:hueOff val="64791"/>
              <a:satOff val="1550"/>
              <a:lumOff val="1454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6B82839-772B-964E-BB81-A2B2C95CA232}">
      <dsp:nvSpPr>
        <dsp:cNvPr id="0" name=""/>
        <dsp:cNvSpPr/>
      </dsp:nvSpPr>
      <dsp:spPr>
        <a:xfrm>
          <a:off x="334672" y="3418104"/>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endParaRPr lang="en-US" sz="2300" kern="1200"/>
        </a:p>
      </dsp:txBody>
      <dsp:txXfrm>
        <a:off x="334672" y="3418104"/>
        <a:ext cx="5337754" cy="485250"/>
      </dsp:txXfrm>
    </dsp:sp>
    <dsp:sp modelId="{64B8A821-44DC-314A-B07B-B59A73D13D7E}">
      <dsp:nvSpPr>
        <dsp:cNvPr id="0" name=""/>
        <dsp:cNvSpPr/>
      </dsp:nvSpPr>
      <dsp:spPr>
        <a:xfrm>
          <a:off x="334672" y="3903355"/>
          <a:ext cx="711700" cy="118616"/>
        </a:xfrm>
        <a:prstGeom prst="parallelogram">
          <a:avLst>
            <a:gd name="adj" fmla="val 140840"/>
          </a:avLst>
        </a:prstGeom>
        <a:solidFill>
          <a:schemeClr val="accent5">
            <a:shade val="50000"/>
            <a:hueOff val="56693"/>
            <a:satOff val="1356"/>
            <a:lumOff val="12728"/>
            <a:alphaOff val="0"/>
          </a:schemeClr>
        </a:solidFill>
        <a:ln w="34925" cap="flat" cmpd="sng" algn="in">
          <a:solidFill>
            <a:schemeClr val="accent5">
              <a:shade val="50000"/>
              <a:hueOff val="56693"/>
              <a:satOff val="1356"/>
              <a:lumOff val="1272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6163904-EAE0-0440-9D5B-528065FA6EC7}">
      <dsp:nvSpPr>
        <dsp:cNvPr id="0" name=""/>
        <dsp:cNvSpPr/>
      </dsp:nvSpPr>
      <dsp:spPr>
        <a:xfrm>
          <a:off x="1087889" y="3903355"/>
          <a:ext cx="711700" cy="118616"/>
        </a:xfrm>
        <a:prstGeom prst="parallelogram">
          <a:avLst>
            <a:gd name="adj" fmla="val 140840"/>
          </a:avLst>
        </a:prstGeom>
        <a:solidFill>
          <a:schemeClr val="accent5">
            <a:shade val="50000"/>
            <a:hueOff val="48594"/>
            <a:satOff val="1163"/>
            <a:lumOff val="10910"/>
            <a:alphaOff val="0"/>
          </a:schemeClr>
        </a:solidFill>
        <a:ln w="34925" cap="flat" cmpd="sng" algn="in">
          <a:solidFill>
            <a:schemeClr val="accent5">
              <a:shade val="50000"/>
              <a:hueOff val="48594"/>
              <a:satOff val="1163"/>
              <a:lumOff val="1091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9BDF2D7-8DEE-D948-AF98-30B9E8E780F7}">
      <dsp:nvSpPr>
        <dsp:cNvPr id="0" name=""/>
        <dsp:cNvSpPr/>
      </dsp:nvSpPr>
      <dsp:spPr>
        <a:xfrm>
          <a:off x="1841105" y="3903355"/>
          <a:ext cx="711700" cy="118616"/>
        </a:xfrm>
        <a:prstGeom prst="parallelogram">
          <a:avLst>
            <a:gd name="adj" fmla="val 140840"/>
          </a:avLst>
        </a:prstGeom>
        <a:solidFill>
          <a:schemeClr val="accent5">
            <a:shade val="50000"/>
            <a:hueOff val="40495"/>
            <a:satOff val="969"/>
            <a:lumOff val="9092"/>
            <a:alphaOff val="0"/>
          </a:schemeClr>
        </a:solidFill>
        <a:ln w="34925" cap="flat" cmpd="sng" algn="in">
          <a:solidFill>
            <a:schemeClr val="accent5">
              <a:shade val="50000"/>
              <a:hueOff val="40495"/>
              <a:satOff val="969"/>
              <a:lumOff val="909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1085996-D40C-444E-A92D-03243B5069BC}">
      <dsp:nvSpPr>
        <dsp:cNvPr id="0" name=""/>
        <dsp:cNvSpPr/>
      </dsp:nvSpPr>
      <dsp:spPr>
        <a:xfrm>
          <a:off x="2594322" y="3903355"/>
          <a:ext cx="711700" cy="118616"/>
        </a:xfrm>
        <a:prstGeom prst="parallelogram">
          <a:avLst>
            <a:gd name="adj" fmla="val 140840"/>
          </a:avLst>
        </a:prstGeom>
        <a:solidFill>
          <a:schemeClr val="accent5">
            <a:shade val="50000"/>
            <a:hueOff val="32396"/>
            <a:satOff val="775"/>
            <a:lumOff val="7273"/>
            <a:alphaOff val="0"/>
          </a:schemeClr>
        </a:solidFill>
        <a:ln w="34925" cap="flat" cmpd="sng" algn="in">
          <a:solidFill>
            <a:schemeClr val="accent5">
              <a:shade val="50000"/>
              <a:hueOff val="32396"/>
              <a:satOff val="775"/>
              <a:lumOff val="727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57D38AA-E14F-114C-8AAF-2D747C4A5FD5}">
      <dsp:nvSpPr>
        <dsp:cNvPr id="0" name=""/>
        <dsp:cNvSpPr/>
      </dsp:nvSpPr>
      <dsp:spPr>
        <a:xfrm>
          <a:off x="3347538" y="3903355"/>
          <a:ext cx="711700" cy="118616"/>
        </a:xfrm>
        <a:prstGeom prst="parallelogram">
          <a:avLst>
            <a:gd name="adj" fmla="val 140840"/>
          </a:avLst>
        </a:prstGeom>
        <a:solidFill>
          <a:schemeClr val="accent5">
            <a:shade val="50000"/>
            <a:hueOff val="24297"/>
            <a:satOff val="581"/>
            <a:lumOff val="5455"/>
            <a:alphaOff val="0"/>
          </a:schemeClr>
        </a:solidFill>
        <a:ln w="34925" cap="flat" cmpd="sng" algn="in">
          <a:solidFill>
            <a:schemeClr val="accent5">
              <a:shade val="50000"/>
              <a:hueOff val="24297"/>
              <a:satOff val="581"/>
              <a:lumOff val="545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97321F2-111F-4F47-9D5B-FE8C2A189B82}">
      <dsp:nvSpPr>
        <dsp:cNvPr id="0" name=""/>
        <dsp:cNvSpPr/>
      </dsp:nvSpPr>
      <dsp:spPr>
        <a:xfrm>
          <a:off x="4100755" y="3903355"/>
          <a:ext cx="711700" cy="118616"/>
        </a:xfrm>
        <a:prstGeom prst="parallelogram">
          <a:avLst>
            <a:gd name="adj" fmla="val 140840"/>
          </a:avLst>
        </a:prstGeom>
        <a:solidFill>
          <a:schemeClr val="accent5">
            <a:shade val="50000"/>
            <a:hueOff val="16198"/>
            <a:satOff val="388"/>
            <a:lumOff val="3637"/>
            <a:alphaOff val="0"/>
          </a:schemeClr>
        </a:solidFill>
        <a:ln w="34925" cap="flat" cmpd="sng" algn="in">
          <a:solidFill>
            <a:schemeClr val="accent5">
              <a:shade val="50000"/>
              <a:hueOff val="16198"/>
              <a:satOff val="388"/>
              <a:lumOff val="363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8817F98-2F53-F243-B7F6-1CC6307F51D4}">
      <dsp:nvSpPr>
        <dsp:cNvPr id="0" name=""/>
        <dsp:cNvSpPr/>
      </dsp:nvSpPr>
      <dsp:spPr>
        <a:xfrm>
          <a:off x="4853971" y="3903355"/>
          <a:ext cx="711700" cy="118616"/>
        </a:xfrm>
        <a:prstGeom prst="parallelogram">
          <a:avLst>
            <a:gd name="adj" fmla="val 140840"/>
          </a:avLst>
        </a:prstGeom>
        <a:solidFill>
          <a:schemeClr val="accent5">
            <a:shade val="50000"/>
            <a:hueOff val="8099"/>
            <a:satOff val="194"/>
            <a:lumOff val="1818"/>
            <a:alphaOff val="0"/>
          </a:schemeClr>
        </a:solidFill>
        <a:ln w="34925" cap="flat" cmpd="sng" algn="in">
          <a:solidFill>
            <a:schemeClr val="accent5">
              <a:shade val="50000"/>
              <a:hueOff val="8099"/>
              <a:satOff val="194"/>
              <a:lumOff val="181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4C5DF-1E90-D840-8516-7733D414A08B}">
      <dsp:nvSpPr>
        <dsp:cNvPr id="0" name=""/>
        <dsp:cNvSpPr/>
      </dsp:nvSpPr>
      <dsp:spPr>
        <a:xfrm>
          <a:off x="177796" y="1527"/>
          <a:ext cx="5651507"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Information and connectivity guru’s</a:t>
          </a:r>
        </a:p>
      </dsp:txBody>
      <dsp:txXfrm>
        <a:off x="177796" y="1527"/>
        <a:ext cx="5651507" cy="485250"/>
      </dsp:txXfrm>
    </dsp:sp>
    <dsp:sp modelId="{F0815151-2729-4346-90AF-264A583E1EC1}">
      <dsp:nvSpPr>
        <dsp:cNvPr id="0" name=""/>
        <dsp:cNvSpPr/>
      </dsp:nvSpPr>
      <dsp:spPr>
        <a:xfrm>
          <a:off x="177796" y="486777"/>
          <a:ext cx="711700" cy="118616"/>
        </a:xfrm>
        <a:prstGeom prst="parallelogram">
          <a:avLst>
            <a:gd name="adj" fmla="val 140840"/>
          </a:avLst>
        </a:prstGeom>
        <a:solidFill>
          <a:schemeClr val="accent5">
            <a:shade val="50000"/>
            <a:hueOff val="0"/>
            <a:satOff val="0"/>
            <a:lumOff val="0"/>
            <a:alphaOff val="0"/>
          </a:schemeClr>
        </a:solidFill>
        <a:ln w="34925" cap="flat" cmpd="sng" algn="in">
          <a:solidFill>
            <a:schemeClr val="accent5">
              <a:shade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2A2F5FA-3D22-7D45-8B8C-2043168A3C0F}">
      <dsp:nvSpPr>
        <dsp:cNvPr id="0" name=""/>
        <dsp:cNvSpPr/>
      </dsp:nvSpPr>
      <dsp:spPr>
        <a:xfrm>
          <a:off x="931012" y="486777"/>
          <a:ext cx="711700" cy="118616"/>
        </a:xfrm>
        <a:prstGeom prst="parallelogram">
          <a:avLst>
            <a:gd name="adj" fmla="val 140840"/>
          </a:avLst>
        </a:prstGeom>
        <a:solidFill>
          <a:schemeClr val="accent5">
            <a:shade val="50000"/>
            <a:hueOff val="8099"/>
            <a:satOff val="194"/>
            <a:lumOff val="1818"/>
            <a:alphaOff val="0"/>
          </a:schemeClr>
        </a:solidFill>
        <a:ln w="34925" cap="flat" cmpd="sng" algn="in">
          <a:solidFill>
            <a:schemeClr val="accent5">
              <a:shade val="50000"/>
              <a:hueOff val="8099"/>
              <a:satOff val="194"/>
              <a:lumOff val="181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FF215DF-6EEC-DE48-B8B1-9484E4AEA561}">
      <dsp:nvSpPr>
        <dsp:cNvPr id="0" name=""/>
        <dsp:cNvSpPr/>
      </dsp:nvSpPr>
      <dsp:spPr>
        <a:xfrm>
          <a:off x="1684229" y="486777"/>
          <a:ext cx="711700" cy="118616"/>
        </a:xfrm>
        <a:prstGeom prst="parallelogram">
          <a:avLst>
            <a:gd name="adj" fmla="val 140840"/>
          </a:avLst>
        </a:prstGeom>
        <a:solidFill>
          <a:schemeClr val="accent5">
            <a:shade val="50000"/>
            <a:hueOff val="16198"/>
            <a:satOff val="388"/>
            <a:lumOff val="3637"/>
            <a:alphaOff val="0"/>
          </a:schemeClr>
        </a:solidFill>
        <a:ln w="34925" cap="flat" cmpd="sng" algn="in">
          <a:solidFill>
            <a:schemeClr val="accent5">
              <a:shade val="50000"/>
              <a:hueOff val="16198"/>
              <a:satOff val="388"/>
              <a:lumOff val="363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FB3ED7E-59D9-0646-8C75-10EE86F54A23}">
      <dsp:nvSpPr>
        <dsp:cNvPr id="0" name=""/>
        <dsp:cNvSpPr/>
      </dsp:nvSpPr>
      <dsp:spPr>
        <a:xfrm>
          <a:off x="2437445" y="486777"/>
          <a:ext cx="711700" cy="118616"/>
        </a:xfrm>
        <a:prstGeom prst="parallelogram">
          <a:avLst>
            <a:gd name="adj" fmla="val 140840"/>
          </a:avLst>
        </a:prstGeom>
        <a:solidFill>
          <a:schemeClr val="accent5">
            <a:shade val="50000"/>
            <a:hueOff val="24297"/>
            <a:satOff val="581"/>
            <a:lumOff val="5455"/>
            <a:alphaOff val="0"/>
          </a:schemeClr>
        </a:solidFill>
        <a:ln w="34925" cap="flat" cmpd="sng" algn="in">
          <a:solidFill>
            <a:schemeClr val="accent5">
              <a:shade val="50000"/>
              <a:hueOff val="24297"/>
              <a:satOff val="581"/>
              <a:lumOff val="545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8CF1424-E4B9-134B-9F63-5F44EB1B9878}">
      <dsp:nvSpPr>
        <dsp:cNvPr id="0" name=""/>
        <dsp:cNvSpPr/>
      </dsp:nvSpPr>
      <dsp:spPr>
        <a:xfrm>
          <a:off x="3190662" y="486777"/>
          <a:ext cx="711700" cy="118616"/>
        </a:xfrm>
        <a:prstGeom prst="parallelogram">
          <a:avLst>
            <a:gd name="adj" fmla="val 140840"/>
          </a:avLst>
        </a:prstGeom>
        <a:solidFill>
          <a:schemeClr val="accent5">
            <a:shade val="50000"/>
            <a:hueOff val="32396"/>
            <a:satOff val="775"/>
            <a:lumOff val="7273"/>
            <a:alphaOff val="0"/>
          </a:schemeClr>
        </a:solidFill>
        <a:ln w="34925" cap="flat" cmpd="sng" algn="in">
          <a:solidFill>
            <a:schemeClr val="accent5">
              <a:shade val="50000"/>
              <a:hueOff val="32396"/>
              <a:satOff val="775"/>
              <a:lumOff val="727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4CB708B-68B0-1E4A-B6E2-5E266A1C44F3}">
      <dsp:nvSpPr>
        <dsp:cNvPr id="0" name=""/>
        <dsp:cNvSpPr/>
      </dsp:nvSpPr>
      <dsp:spPr>
        <a:xfrm>
          <a:off x="3943878" y="486777"/>
          <a:ext cx="711700" cy="118616"/>
        </a:xfrm>
        <a:prstGeom prst="parallelogram">
          <a:avLst>
            <a:gd name="adj" fmla="val 140840"/>
          </a:avLst>
        </a:prstGeom>
        <a:solidFill>
          <a:schemeClr val="accent5">
            <a:shade val="50000"/>
            <a:hueOff val="40495"/>
            <a:satOff val="969"/>
            <a:lumOff val="9092"/>
            <a:alphaOff val="0"/>
          </a:schemeClr>
        </a:solidFill>
        <a:ln w="34925" cap="flat" cmpd="sng" algn="in">
          <a:solidFill>
            <a:schemeClr val="accent5">
              <a:shade val="50000"/>
              <a:hueOff val="40495"/>
              <a:satOff val="969"/>
              <a:lumOff val="909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C28778A-D1A8-1641-966C-C124D3AA3D50}">
      <dsp:nvSpPr>
        <dsp:cNvPr id="0" name=""/>
        <dsp:cNvSpPr/>
      </dsp:nvSpPr>
      <dsp:spPr>
        <a:xfrm>
          <a:off x="4697094" y="486777"/>
          <a:ext cx="711700" cy="118616"/>
        </a:xfrm>
        <a:prstGeom prst="parallelogram">
          <a:avLst>
            <a:gd name="adj" fmla="val 140840"/>
          </a:avLst>
        </a:prstGeom>
        <a:solidFill>
          <a:schemeClr val="accent5">
            <a:shade val="50000"/>
            <a:hueOff val="48594"/>
            <a:satOff val="1163"/>
            <a:lumOff val="10910"/>
            <a:alphaOff val="0"/>
          </a:schemeClr>
        </a:solidFill>
        <a:ln w="34925" cap="flat" cmpd="sng" algn="in">
          <a:solidFill>
            <a:schemeClr val="accent5">
              <a:shade val="50000"/>
              <a:hueOff val="48594"/>
              <a:satOff val="1163"/>
              <a:lumOff val="1091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3A228A9-92D5-A542-BCFC-B73728DCA184}">
      <dsp:nvSpPr>
        <dsp:cNvPr id="0" name=""/>
        <dsp:cNvSpPr/>
      </dsp:nvSpPr>
      <dsp:spPr>
        <a:xfrm>
          <a:off x="177796" y="684842"/>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No toxic culture, discrimination</a:t>
          </a:r>
        </a:p>
      </dsp:txBody>
      <dsp:txXfrm>
        <a:off x="177796" y="684842"/>
        <a:ext cx="5337754" cy="485250"/>
      </dsp:txXfrm>
    </dsp:sp>
    <dsp:sp modelId="{16120739-F4B5-ED45-8549-012B9D6301C7}">
      <dsp:nvSpPr>
        <dsp:cNvPr id="0" name=""/>
        <dsp:cNvSpPr/>
      </dsp:nvSpPr>
      <dsp:spPr>
        <a:xfrm>
          <a:off x="177796" y="1170093"/>
          <a:ext cx="711700" cy="118616"/>
        </a:xfrm>
        <a:prstGeom prst="parallelogram">
          <a:avLst>
            <a:gd name="adj" fmla="val 140840"/>
          </a:avLst>
        </a:prstGeom>
        <a:solidFill>
          <a:schemeClr val="accent5">
            <a:shade val="50000"/>
            <a:hueOff val="56693"/>
            <a:satOff val="1356"/>
            <a:lumOff val="12728"/>
            <a:alphaOff val="0"/>
          </a:schemeClr>
        </a:solidFill>
        <a:ln w="34925" cap="flat" cmpd="sng" algn="in">
          <a:solidFill>
            <a:schemeClr val="accent5">
              <a:shade val="50000"/>
              <a:hueOff val="56693"/>
              <a:satOff val="1356"/>
              <a:lumOff val="1272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EC02505-F6C1-214C-9C13-BFD9F33B2FFA}">
      <dsp:nvSpPr>
        <dsp:cNvPr id="0" name=""/>
        <dsp:cNvSpPr/>
      </dsp:nvSpPr>
      <dsp:spPr>
        <a:xfrm>
          <a:off x="931012" y="1170093"/>
          <a:ext cx="711700" cy="118616"/>
        </a:xfrm>
        <a:prstGeom prst="parallelogram">
          <a:avLst>
            <a:gd name="adj" fmla="val 140840"/>
          </a:avLst>
        </a:prstGeom>
        <a:solidFill>
          <a:schemeClr val="accent5">
            <a:shade val="50000"/>
            <a:hueOff val="64791"/>
            <a:satOff val="1550"/>
            <a:lumOff val="14547"/>
            <a:alphaOff val="0"/>
          </a:schemeClr>
        </a:solidFill>
        <a:ln w="34925" cap="flat" cmpd="sng" algn="in">
          <a:solidFill>
            <a:schemeClr val="accent5">
              <a:shade val="50000"/>
              <a:hueOff val="64791"/>
              <a:satOff val="1550"/>
              <a:lumOff val="1454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3BB4745-0E13-DE4D-A563-7A6F6B87600B}">
      <dsp:nvSpPr>
        <dsp:cNvPr id="0" name=""/>
        <dsp:cNvSpPr/>
      </dsp:nvSpPr>
      <dsp:spPr>
        <a:xfrm>
          <a:off x="1684229" y="1170093"/>
          <a:ext cx="711700" cy="118616"/>
        </a:xfrm>
        <a:prstGeom prst="parallelogram">
          <a:avLst>
            <a:gd name="adj" fmla="val 140840"/>
          </a:avLst>
        </a:prstGeom>
        <a:solidFill>
          <a:schemeClr val="accent5">
            <a:shade val="50000"/>
            <a:hueOff val="72890"/>
            <a:satOff val="1744"/>
            <a:lumOff val="16365"/>
            <a:alphaOff val="0"/>
          </a:schemeClr>
        </a:solidFill>
        <a:ln w="34925" cap="flat" cmpd="sng" algn="in">
          <a:solidFill>
            <a:schemeClr val="accent5">
              <a:shade val="50000"/>
              <a:hueOff val="72890"/>
              <a:satOff val="1744"/>
              <a:lumOff val="1636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99E925D-1118-064F-B58B-6513871BE478}">
      <dsp:nvSpPr>
        <dsp:cNvPr id="0" name=""/>
        <dsp:cNvSpPr/>
      </dsp:nvSpPr>
      <dsp:spPr>
        <a:xfrm>
          <a:off x="2437445" y="1170093"/>
          <a:ext cx="711700" cy="118616"/>
        </a:xfrm>
        <a:prstGeom prst="parallelogram">
          <a:avLst>
            <a:gd name="adj" fmla="val 140840"/>
          </a:avLst>
        </a:prstGeom>
        <a:solidFill>
          <a:schemeClr val="accent5">
            <a:shade val="50000"/>
            <a:hueOff val="80989"/>
            <a:satOff val="1938"/>
            <a:lumOff val="18183"/>
            <a:alphaOff val="0"/>
          </a:schemeClr>
        </a:solidFill>
        <a:ln w="34925" cap="flat" cmpd="sng" algn="in">
          <a:solidFill>
            <a:schemeClr val="accent5">
              <a:shade val="50000"/>
              <a:hueOff val="80989"/>
              <a:satOff val="1938"/>
              <a:lumOff val="1818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DE93318-8E2B-EF44-B0CD-A1271BCA259A}">
      <dsp:nvSpPr>
        <dsp:cNvPr id="0" name=""/>
        <dsp:cNvSpPr/>
      </dsp:nvSpPr>
      <dsp:spPr>
        <a:xfrm>
          <a:off x="3190662" y="1170093"/>
          <a:ext cx="711700" cy="118616"/>
        </a:xfrm>
        <a:prstGeom prst="parallelogram">
          <a:avLst>
            <a:gd name="adj" fmla="val 140840"/>
          </a:avLst>
        </a:prstGeom>
        <a:solidFill>
          <a:schemeClr val="accent5">
            <a:shade val="50000"/>
            <a:hueOff val="89088"/>
            <a:satOff val="2131"/>
            <a:lumOff val="20002"/>
            <a:alphaOff val="0"/>
          </a:schemeClr>
        </a:solidFill>
        <a:ln w="34925" cap="flat" cmpd="sng" algn="in">
          <a:solidFill>
            <a:schemeClr val="accent5">
              <a:shade val="50000"/>
              <a:hueOff val="89088"/>
              <a:satOff val="2131"/>
              <a:lumOff val="2000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7EF468A-F1E2-7E41-93AB-2E238DF31473}">
      <dsp:nvSpPr>
        <dsp:cNvPr id="0" name=""/>
        <dsp:cNvSpPr/>
      </dsp:nvSpPr>
      <dsp:spPr>
        <a:xfrm>
          <a:off x="3943878" y="1170093"/>
          <a:ext cx="711700" cy="118616"/>
        </a:xfrm>
        <a:prstGeom prst="parallelogram">
          <a:avLst>
            <a:gd name="adj" fmla="val 140840"/>
          </a:avLst>
        </a:prstGeom>
        <a:solidFill>
          <a:schemeClr val="accent5">
            <a:shade val="50000"/>
            <a:hueOff val="97187"/>
            <a:satOff val="2325"/>
            <a:lumOff val="21820"/>
            <a:alphaOff val="0"/>
          </a:schemeClr>
        </a:solidFill>
        <a:ln w="34925" cap="flat" cmpd="sng" algn="in">
          <a:solidFill>
            <a:schemeClr val="accent5">
              <a:shade val="50000"/>
              <a:hueOff val="97187"/>
              <a:satOff val="2325"/>
              <a:lumOff val="2182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1610A08-3BA3-7B4E-AEFB-F7CFA3F4DA36}">
      <dsp:nvSpPr>
        <dsp:cNvPr id="0" name=""/>
        <dsp:cNvSpPr/>
      </dsp:nvSpPr>
      <dsp:spPr>
        <a:xfrm>
          <a:off x="4697094" y="1170093"/>
          <a:ext cx="711700" cy="118616"/>
        </a:xfrm>
        <a:prstGeom prst="parallelogram">
          <a:avLst>
            <a:gd name="adj" fmla="val 140840"/>
          </a:avLst>
        </a:prstGeom>
        <a:solidFill>
          <a:schemeClr val="accent5">
            <a:shade val="50000"/>
            <a:hueOff val="105286"/>
            <a:satOff val="2519"/>
            <a:lumOff val="23638"/>
            <a:alphaOff val="0"/>
          </a:schemeClr>
        </a:solidFill>
        <a:ln w="34925" cap="flat" cmpd="sng" algn="in">
          <a:solidFill>
            <a:schemeClr val="accent5">
              <a:shade val="50000"/>
              <a:hueOff val="105286"/>
              <a:satOff val="2519"/>
              <a:lumOff val="2363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6681614-B77C-0E47-89BD-8A1633D5CF3F}">
      <dsp:nvSpPr>
        <dsp:cNvPr id="0" name=""/>
        <dsp:cNvSpPr/>
      </dsp:nvSpPr>
      <dsp:spPr>
        <a:xfrm>
          <a:off x="177796" y="1368158"/>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endParaRPr lang="en-US" sz="2300" kern="1200"/>
        </a:p>
      </dsp:txBody>
      <dsp:txXfrm>
        <a:off x="177796" y="1368158"/>
        <a:ext cx="5337754" cy="485250"/>
      </dsp:txXfrm>
    </dsp:sp>
    <dsp:sp modelId="{96A8B9BD-BEF0-8949-8DA2-10F19F6D3772}">
      <dsp:nvSpPr>
        <dsp:cNvPr id="0" name=""/>
        <dsp:cNvSpPr/>
      </dsp:nvSpPr>
      <dsp:spPr>
        <a:xfrm>
          <a:off x="177796" y="1853408"/>
          <a:ext cx="711700" cy="118616"/>
        </a:xfrm>
        <a:prstGeom prst="parallelogram">
          <a:avLst>
            <a:gd name="adj" fmla="val 140840"/>
          </a:avLst>
        </a:prstGeom>
        <a:solidFill>
          <a:schemeClr val="accent5">
            <a:shade val="50000"/>
            <a:hueOff val="113385"/>
            <a:satOff val="2713"/>
            <a:lumOff val="25457"/>
            <a:alphaOff val="0"/>
          </a:schemeClr>
        </a:solidFill>
        <a:ln w="34925" cap="flat" cmpd="sng" algn="in">
          <a:solidFill>
            <a:schemeClr val="accent5">
              <a:shade val="50000"/>
              <a:hueOff val="113385"/>
              <a:satOff val="2713"/>
              <a:lumOff val="254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301DD28-70B0-7B49-821B-ECF9C5D8FDF5}">
      <dsp:nvSpPr>
        <dsp:cNvPr id="0" name=""/>
        <dsp:cNvSpPr/>
      </dsp:nvSpPr>
      <dsp:spPr>
        <a:xfrm>
          <a:off x="931012" y="1853408"/>
          <a:ext cx="711700" cy="118616"/>
        </a:xfrm>
        <a:prstGeom prst="parallelogram">
          <a:avLst>
            <a:gd name="adj" fmla="val 140840"/>
          </a:avLst>
        </a:prstGeom>
        <a:solidFill>
          <a:schemeClr val="accent5">
            <a:shade val="50000"/>
            <a:hueOff val="121484"/>
            <a:satOff val="2906"/>
            <a:lumOff val="27275"/>
            <a:alphaOff val="0"/>
          </a:schemeClr>
        </a:solidFill>
        <a:ln w="34925" cap="flat" cmpd="sng" algn="in">
          <a:solidFill>
            <a:schemeClr val="accent5">
              <a:shade val="50000"/>
              <a:hueOff val="121484"/>
              <a:satOff val="2906"/>
              <a:lumOff val="2727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F4DA9D6-56EF-C540-ACB2-FE7A37BD07CA}">
      <dsp:nvSpPr>
        <dsp:cNvPr id="0" name=""/>
        <dsp:cNvSpPr/>
      </dsp:nvSpPr>
      <dsp:spPr>
        <a:xfrm>
          <a:off x="1684229" y="1853408"/>
          <a:ext cx="711700" cy="118616"/>
        </a:xfrm>
        <a:prstGeom prst="parallelogram">
          <a:avLst>
            <a:gd name="adj" fmla="val 140840"/>
          </a:avLst>
        </a:prstGeom>
        <a:solidFill>
          <a:schemeClr val="accent5">
            <a:shade val="50000"/>
            <a:hueOff val="129583"/>
            <a:satOff val="3100"/>
            <a:lumOff val="29093"/>
            <a:alphaOff val="0"/>
          </a:schemeClr>
        </a:solidFill>
        <a:ln w="34925" cap="flat" cmpd="sng" algn="in">
          <a:solidFill>
            <a:schemeClr val="accent5">
              <a:shade val="50000"/>
              <a:hueOff val="129583"/>
              <a:satOff val="3100"/>
              <a:lumOff val="2909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0E6AC5F-D42C-5B41-B208-CCB31B170EDD}">
      <dsp:nvSpPr>
        <dsp:cNvPr id="0" name=""/>
        <dsp:cNvSpPr/>
      </dsp:nvSpPr>
      <dsp:spPr>
        <a:xfrm>
          <a:off x="2437445" y="1853408"/>
          <a:ext cx="711700" cy="118616"/>
        </a:xfrm>
        <a:prstGeom prst="parallelogram">
          <a:avLst>
            <a:gd name="adj" fmla="val 140840"/>
          </a:avLst>
        </a:prstGeom>
        <a:solidFill>
          <a:schemeClr val="accent5">
            <a:shade val="50000"/>
            <a:hueOff val="137682"/>
            <a:satOff val="3294"/>
            <a:lumOff val="30912"/>
            <a:alphaOff val="0"/>
          </a:schemeClr>
        </a:solidFill>
        <a:ln w="34925" cap="flat" cmpd="sng" algn="in">
          <a:solidFill>
            <a:schemeClr val="accent5">
              <a:shade val="50000"/>
              <a:hueOff val="137682"/>
              <a:satOff val="3294"/>
              <a:lumOff val="3091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631710D-B089-2046-A269-EFBBC661A089}">
      <dsp:nvSpPr>
        <dsp:cNvPr id="0" name=""/>
        <dsp:cNvSpPr/>
      </dsp:nvSpPr>
      <dsp:spPr>
        <a:xfrm>
          <a:off x="3190662" y="1853408"/>
          <a:ext cx="711700" cy="118616"/>
        </a:xfrm>
        <a:prstGeom prst="parallelogram">
          <a:avLst>
            <a:gd name="adj" fmla="val 140840"/>
          </a:avLst>
        </a:prstGeom>
        <a:solidFill>
          <a:schemeClr val="accent5">
            <a:shade val="50000"/>
            <a:hueOff val="145781"/>
            <a:satOff val="3488"/>
            <a:lumOff val="32730"/>
            <a:alphaOff val="0"/>
          </a:schemeClr>
        </a:solidFill>
        <a:ln w="34925" cap="flat" cmpd="sng" algn="in">
          <a:solidFill>
            <a:schemeClr val="accent5">
              <a:shade val="50000"/>
              <a:hueOff val="145781"/>
              <a:satOff val="3488"/>
              <a:lumOff val="3273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7467043-26B4-7F49-948F-E0B90129F5B5}">
      <dsp:nvSpPr>
        <dsp:cNvPr id="0" name=""/>
        <dsp:cNvSpPr/>
      </dsp:nvSpPr>
      <dsp:spPr>
        <a:xfrm>
          <a:off x="3943878" y="1853408"/>
          <a:ext cx="711700" cy="118616"/>
        </a:xfrm>
        <a:prstGeom prst="parallelogram">
          <a:avLst>
            <a:gd name="adj" fmla="val 140840"/>
          </a:avLst>
        </a:prstGeom>
        <a:solidFill>
          <a:schemeClr val="accent5">
            <a:shade val="50000"/>
            <a:hueOff val="153880"/>
            <a:satOff val="3681"/>
            <a:lumOff val="34548"/>
            <a:alphaOff val="0"/>
          </a:schemeClr>
        </a:solidFill>
        <a:ln w="34925" cap="flat" cmpd="sng" algn="in">
          <a:solidFill>
            <a:schemeClr val="accent5">
              <a:shade val="50000"/>
              <a:hueOff val="153880"/>
              <a:satOff val="3681"/>
              <a:lumOff val="3454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AA756C4-F7FC-6C41-8EA8-D25442E11B78}">
      <dsp:nvSpPr>
        <dsp:cNvPr id="0" name=""/>
        <dsp:cNvSpPr/>
      </dsp:nvSpPr>
      <dsp:spPr>
        <a:xfrm>
          <a:off x="4697094" y="1853408"/>
          <a:ext cx="711700" cy="118616"/>
        </a:xfrm>
        <a:prstGeom prst="parallelogram">
          <a:avLst>
            <a:gd name="adj" fmla="val 140840"/>
          </a:avLst>
        </a:prstGeom>
        <a:solidFill>
          <a:schemeClr val="accent5">
            <a:shade val="50000"/>
            <a:hueOff val="161979"/>
            <a:satOff val="3875"/>
            <a:lumOff val="36367"/>
            <a:alphaOff val="0"/>
          </a:schemeClr>
        </a:solidFill>
        <a:ln w="34925" cap="flat" cmpd="sng" algn="in">
          <a:solidFill>
            <a:schemeClr val="accent5">
              <a:shade val="50000"/>
              <a:hueOff val="161979"/>
              <a:satOff val="3875"/>
              <a:lumOff val="3636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B181E81-D8A7-144E-8734-314AE60E1EC2}">
      <dsp:nvSpPr>
        <dsp:cNvPr id="0" name=""/>
        <dsp:cNvSpPr/>
      </dsp:nvSpPr>
      <dsp:spPr>
        <a:xfrm>
          <a:off x="177796" y="2051473"/>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 </a:t>
          </a:r>
        </a:p>
      </dsp:txBody>
      <dsp:txXfrm>
        <a:off x="177796" y="2051473"/>
        <a:ext cx="5337754" cy="485250"/>
      </dsp:txXfrm>
    </dsp:sp>
    <dsp:sp modelId="{7A891FEC-CBD8-D342-91DF-DA10E6796B69}">
      <dsp:nvSpPr>
        <dsp:cNvPr id="0" name=""/>
        <dsp:cNvSpPr/>
      </dsp:nvSpPr>
      <dsp:spPr>
        <a:xfrm>
          <a:off x="177796" y="2536724"/>
          <a:ext cx="711700" cy="118616"/>
        </a:xfrm>
        <a:prstGeom prst="parallelogram">
          <a:avLst>
            <a:gd name="adj" fmla="val 140840"/>
          </a:avLst>
        </a:prstGeom>
        <a:solidFill>
          <a:schemeClr val="accent5">
            <a:shade val="50000"/>
            <a:hueOff val="170078"/>
            <a:satOff val="4069"/>
            <a:lumOff val="38185"/>
            <a:alphaOff val="0"/>
          </a:schemeClr>
        </a:solidFill>
        <a:ln w="34925" cap="flat" cmpd="sng" algn="in">
          <a:solidFill>
            <a:schemeClr val="accent5">
              <a:shade val="50000"/>
              <a:hueOff val="170078"/>
              <a:satOff val="4069"/>
              <a:lumOff val="3818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D30A79D-9249-424A-BE60-BAC8C4894B83}">
      <dsp:nvSpPr>
        <dsp:cNvPr id="0" name=""/>
        <dsp:cNvSpPr/>
      </dsp:nvSpPr>
      <dsp:spPr>
        <a:xfrm>
          <a:off x="931012" y="2536724"/>
          <a:ext cx="711700" cy="118616"/>
        </a:xfrm>
        <a:prstGeom prst="parallelogram">
          <a:avLst>
            <a:gd name="adj" fmla="val 140840"/>
          </a:avLst>
        </a:prstGeom>
        <a:solidFill>
          <a:schemeClr val="accent5">
            <a:shade val="50000"/>
            <a:hueOff val="161979"/>
            <a:satOff val="3875"/>
            <a:lumOff val="36367"/>
            <a:alphaOff val="0"/>
          </a:schemeClr>
        </a:solidFill>
        <a:ln w="34925" cap="flat" cmpd="sng" algn="in">
          <a:solidFill>
            <a:schemeClr val="accent5">
              <a:shade val="50000"/>
              <a:hueOff val="161979"/>
              <a:satOff val="3875"/>
              <a:lumOff val="3636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0238925-8CFD-3546-87DB-5CDD2E4EF1DB}">
      <dsp:nvSpPr>
        <dsp:cNvPr id="0" name=""/>
        <dsp:cNvSpPr/>
      </dsp:nvSpPr>
      <dsp:spPr>
        <a:xfrm>
          <a:off x="1684229" y="2536724"/>
          <a:ext cx="711700" cy="118616"/>
        </a:xfrm>
        <a:prstGeom prst="parallelogram">
          <a:avLst>
            <a:gd name="adj" fmla="val 140840"/>
          </a:avLst>
        </a:prstGeom>
        <a:solidFill>
          <a:schemeClr val="accent5">
            <a:shade val="50000"/>
            <a:hueOff val="153880"/>
            <a:satOff val="3681"/>
            <a:lumOff val="34548"/>
            <a:alphaOff val="0"/>
          </a:schemeClr>
        </a:solidFill>
        <a:ln w="34925" cap="flat" cmpd="sng" algn="in">
          <a:solidFill>
            <a:schemeClr val="accent5">
              <a:shade val="50000"/>
              <a:hueOff val="153880"/>
              <a:satOff val="3681"/>
              <a:lumOff val="3454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FF1EC5D-1104-B045-89FE-FF901713C389}">
      <dsp:nvSpPr>
        <dsp:cNvPr id="0" name=""/>
        <dsp:cNvSpPr/>
      </dsp:nvSpPr>
      <dsp:spPr>
        <a:xfrm>
          <a:off x="2437445" y="2536724"/>
          <a:ext cx="711700" cy="118616"/>
        </a:xfrm>
        <a:prstGeom prst="parallelogram">
          <a:avLst>
            <a:gd name="adj" fmla="val 140840"/>
          </a:avLst>
        </a:prstGeom>
        <a:solidFill>
          <a:schemeClr val="accent5">
            <a:shade val="50000"/>
            <a:hueOff val="145781"/>
            <a:satOff val="3488"/>
            <a:lumOff val="32730"/>
            <a:alphaOff val="0"/>
          </a:schemeClr>
        </a:solidFill>
        <a:ln w="34925" cap="flat" cmpd="sng" algn="in">
          <a:solidFill>
            <a:schemeClr val="accent5">
              <a:shade val="50000"/>
              <a:hueOff val="145781"/>
              <a:satOff val="3488"/>
              <a:lumOff val="3273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3CFDB75-9DC0-FB40-910B-D420DB6BFEEC}">
      <dsp:nvSpPr>
        <dsp:cNvPr id="0" name=""/>
        <dsp:cNvSpPr/>
      </dsp:nvSpPr>
      <dsp:spPr>
        <a:xfrm>
          <a:off x="3190662" y="2536724"/>
          <a:ext cx="711700" cy="118616"/>
        </a:xfrm>
        <a:prstGeom prst="parallelogram">
          <a:avLst>
            <a:gd name="adj" fmla="val 140840"/>
          </a:avLst>
        </a:prstGeom>
        <a:solidFill>
          <a:schemeClr val="accent5">
            <a:shade val="50000"/>
            <a:hueOff val="137682"/>
            <a:satOff val="3294"/>
            <a:lumOff val="30912"/>
            <a:alphaOff val="0"/>
          </a:schemeClr>
        </a:solidFill>
        <a:ln w="34925" cap="flat" cmpd="sng" algn="in">
          <a:solidFill>
            <a:schemeClr val="accent5">
              <a:shade val="50000"/>
              <a:hueOff val="137682"/>
              <a:satOff val="3294"/>
              <a:lumOff val="3091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A5E5219-B10E-4A49-98CE-0F20586F381D}">
      <dsp:nvSpPr>
        <dsp:cNvPr id="0" name=""/>
        <dsp:cNvSpPr/>
      </dsp:nvSpPr>
      <dsp:spPr>
        <a:xfrm>
          <a:off x="3943878" y="2536724"/>
          <a:ext cx="711700" cy="118616"/>
        </a:xfrm>
        <a:prstGeom prst="parallelogram">
          <a:avLst>
            <a:gd name="adj" fmla="val 140840"/>
          </a:avLst>
        </a:prstGeom>
        <a:solidFill>
          <a:schemeClr val="accent5">
            <a:shade val="50000"/>
            <a:hueOff val="129583"/>
            <a:satOff val="3100"/>
            <a:lumOff val="29093"/>
            <a:alphaOff val="0"/>
          </a:schemeClr>
        </a:solidFill>
        <a:ln w="34925" cap="flat" cmpd="sng" algn="in">
          <a:solidFill>
            <a:schemeClr val="accent5">
              <a:shade val="50000"/>
              <a:hueOff val="129583"/>
              <a:satOff val="3100"/>
              <a:lumOff val="2909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2E5E335-3485-0042-9166-234C25797074}">
      <dsp:nvSpPr>
        <dsp:cNvPr id="0" name=""/>
        <dsp:cNvSpPr/>
      </dsp:nvSpPr>
      <dsp:spPr>
        <a:xfrm>
          <a:off x="4697094" y="2536724"/>
          <a:ext cx="711700" cy="118616"/>
        </a:xfrm>
        <a:prstGeom prst="parallelogram">
          <a:avLst>
            <a:gd name="adj" fmla="val 140840"/>
          </a:avLst>
        </a:prstGeom>
        <a:solidFill>
          <a:schemeClr val="accent5">
            <a:shade val="50000"/>
            <a:hueOff val="121484"/>
            <a:satOff val="2906"/>
            <a:lumOff val="27275"/>
            <a:alphaOff val="0"/>
          </a:schemeClr>
        </a:solidFill>
        <a:ln w="34925" cap="flat" cmpd="sng" algn="in">
          <a:solidFill>
            <a:schemeClr val="accent5">
              <a:shade val="50000"/>
              <a:hueOff val="121484"/>
              <a:satOff val="2906"/>
              <a:lumOff val="2727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2C567CD-514C-7248-9BAD-075E8F3F12E7}">
      <dsp:nvSpPr>
        <dsp:cNvPr id="0" name=""/>
        <dsp:cNvSpPr/>
      </dsp:nvSpPr>
      <dsp:spPr>
        <a:xfrm>
          <a:off x="177796" y="2734789"/>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a:t>Encourage </a:t>
          </a:r>
          <a:r>
            <a:rPr lang="en-US" sz="2300" i="1" kern="1200"/>
            <a:t>Speak-Up</a:t>
          </a:r>
          <a:r>
            <a:rPr lang="en-US" sz="2300" kern="1200"/>
            <a:t> Culture</a:t>
          </a:r>
        </a:p>
      </dsp:txBody>
      <dsp:txXfrm>
        <a:off x="177796" y="2734789"/>
        <a:ext cx="5337754" cy="485250"/>
      </dsp:txXfrm>
    </dsp:sp>
    <dsp:sp modelId="{C7D84DB1-F49B-4942-B7B3-510E5C99AB01}">
      <dsp:nvSpPr>
        <dsp:cNvPr id="0" name=""/>
        <dsp:cNvSpPr/>
      </dsp:nvSpPr>
      <dsp:spPr>
        <a:xfrm>
          <a:off x="177796" y="3220039"/>
          <a:ext cx="711700" cy="118616"/>
        </a:xfrm>
        <a:prstGeom prst="parallelogram">
          <a:avLst>
            <a:gd name="adj" fmla="val 140840"/>
          </a:avLst>
        </a:prstGeom>
        <a:solidFill>
          <a:schemeClr val="accent5">
            <a:shade val="50000"/>
            <a:hueOff val="113385"/>
            <a:satOff val="2713"/>
            <a:lumOff val="25457"/>
            <a:alphaOff val="0"/>
          </a:schemeClr>
        </a:solidFill>
        <a:ln w="34925" cap="flat" cmpd="sng" algn="in">
          <a:solidFill>
            <a:schemeClr val="accent5">
              <a:shade val="50000"/>
              <a:hueOff val="113385"/>
              <a:satOff val="2713"/>
              <a:lumOff val="254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3D6EE9B-A278-4445-9DA5-D6C24B453B05}">
      <dsp:nvSpPr>
        <dsp:cNvPr id="0" name=""/>
        <dsp:cNvSpPr/>
      </dsp:nvSpPr>
      <dsp:spPr>
        <a:xfrm>
          <a:off x="931012" y="3220039"/>
          <a:ext cx="711700" cy="118616"/>
        </a:xfrm>
        <a:prstGeom prst="parallelogram">
          <a:avLst>
            <a:gd name="adj" fmla="val 140840"/>
          </a:avLst>
        </a:prstGeom>
        <a:solidFill>
          <a:schemeClr val="accent5">
            <a:shade val="50000"/>
            <a:hueOff val="105286"/>
            <a:satOff val="2519"/>
            <a:lumOff val="23638"/>
            <a:alphaOff val="0"/>
          </a:schemeClr>
        </a:solidFill>
        <a:ln w="34925" cap="flat" cmpd="sng" algn="in">
          <a:solidFill>
            <a:schemeClr val="accent5">
              <a:shade val="50000"/>
              <a:hueOff val="105286"/>
              <a:satOff val="2519"/>
              <a:lumOff val="2363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2E0B904-44AE-4849-A045-3C61A4BA1EFF}">
      <dsp:nvSpPr>
        <dsp:cNvPr id="0" name=""/>
        <dsp:cNvSpPr/>
      </dsp:nvSpPr>
      <dsp:spPr>
        <a:xfrm>
          <a:off x="1684229" y="3220039"/>
          <a:ext cx="711700" cy="118616"/>
        </a:xfrm>
        <a:prstGeom prst="parallelogram">
          <a:avLst>
            <a:gd name="adj" fmla="val 140840"/>
          </a:avLst>
        </a:prstGeom>
        <a:solidFill>
          <a:schemeClr val="accent5">
            <a:shade val="50000"/>
            <a:hueOff val="97187"/>
            <a:satOff val="2325"/>
            <a:lumOff val="21820"/>
            <a:alphaOff val="0"/>
          </a:schemeClr>
        </a:solidFill>
        <a:ln w="34925" cap="flat" cmpd="sng" algn="in">
          <a:solidFill>
            <a:schemeClr val="accent5">
              <a:shade val="50000"/>
              <a:hueOff val="97187"/>
              <a:satOff val="2325"/>
              <a:lumOff val="2182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789D465-4C8D-7C4A-BD87-BA8E8303146B}">
      <dsp:nvSpPr>
        <dsp:cNvPr id="0" name=""/>
        <dsp:cNvSpPr/>
      </dsp:nvSpPr>
      <dsp:spPr>
        <a:xfrm>
          <a:off x="2437445" y="3220039"/>
          <a:ext cx="711700" cy="118616"/>
        </a:xfrm>
        <a:prstGeom prst="parallelogram">
          <a:avLst>
            <a:gd name="adj" fmla="val 140840"/>
          </a:avLst>
        </a:prstGeom>
        <a:solidFill>
          <a:schemeClr val="accent5">
            <a:shade val="50000"/>
            <a:hueOff val="89088"/>
            <a:satOff val="2131"/>
            <a:lumOff val="20002"/>
            <a:alphaOff val="0"/>
          </a:schemeClr>
        </a:solidFill>
        <a:ln w="34925" cap="flat" cmpd="sng" algn="in">
          <a:solidFill>
            <a:schemeClr val="accent5">
              <a:shade val="50000"/>
              <a:hueOff val="89088"/>
              <a:satOff val="2131"/>
              <a:lumOff val="2000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5B75A98-1B23-8846-AC72-206F363B9F17}">
      <dsp:nvSpPr>
        <dsp:cNvPr id="0" name=""/>
        <dsp:cNvSpPr/>
      </dsp:nvSpPr>
      <dsp:spPr>
        <a:xfrm>
          <a:off x="3190662" y="3220039"/>
          <a:ext cx="711700" cy="118616"/>
        </a:xfrm>
        <a:prstGeom prst="parallelogram">
          <a:avLst>
            <a:gd name="adj" fmla="val 140840"/>
          </a:avLst>
        </a:prstGeom>
        <a:solidFill>
          <a:schemeClr val="accent5">
            <a:shade val="50000"/>
            <a:hueOff val="80989"/>
            <a:satOff val="1938"/>
            <a:lumOff val="18183"/>
            <a:alphaOff val="0"/>
          </a:schemeClr>
        </a:solidFill>
        <a:ln w="34925" cap="flat" cmpd="sng" algn="in">
          <a:solidFill>
            <a:schemeClr val="accent5">
              <a:shade val="50000"/>
              <a:hueOff val="80989"/>
              <a:satOff val="1938"/>
              <a:lumOff val="1818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4532EAB-6B18-854A-A674-51F530ECBEAF}">
      <dsp:nvSpPr>
        <dsp:cNvPr id="0" name=""/>
        <dsp:cNvSpPr/>
      </dsp:nvSpPr>
      <dsp:spPr>
        <a:xfrm>
          <a:off x="3943878" y="3220039"/>
          <a:ext cx="711700" cy="118616"/>
        </a:xfrm>
        <a:prstGeom prst="parallelogram">
          <a:avLst>
            <a:gd name="adj" fmla="val 140840"/>
          </a:avLst>
        </a:prstGeom>
        <a:solidFill>
          <a:schemeClr val="accent5">
            <a:shade val="50000"/>
            <a:hueOff val="72890"/>
            <a:satOff val="1744"/>
            <a:lumOff val="16365"/>
            <a:alphaOff val="0"/>
          </a:schemeClr>
        </a:solidFill>
        <a:ln w="34925" cap="flat" cmpd="sng" algn="in">
          <a:solidFill>
            <a:schemeClr val="accent5">
              <a:shade val="50000"/>
              <a:hueOff val="72890"/>
              <a:satOff val="1744"/>
              <a:lumOff val="1636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60D80CA-9A4D-BF4A-945A-A4CC14256431}">
      <dsp:nvSpPr>
        <dsp:cNvPr id="0" name=""/>
        <dsp:cNvSpPr/>
      </dsp:nvSpPr>
      <dsp:spPr>
        <a:xfrm>
          <a:off x="4697094" y="3220039"/>
          <a:ext cx="711700" cy="118616"/>
        </a:xfrm>
        <a:prstGeom prst="parallelogram">
          <a:avLst>
            <a:gd name="adj" fmla="val 140840"/>
          </a:avLst>
        </a:prstGeom>
        <a:solidFill>
          <a:schemeClr val="accent5">
            <a:shade val="50000"/>
            <a:hueOff val="64791"/>
            <a:satOff val="1550"/>
            <a:lumOff val="14547"/>
            <a:alphaOff val="0"/>
          </a:schemeClr>
        </a:solidFill>
        <a:ln w="34925" cap="flat" cmpd="sng" algn="in">
          <a:solidFill>
            <a:schemeClr val="accent5">
              <a:shade val="50000"/>
              <a:hueOff val="64791"/>
              <a:satOff val="1550"/>
              <a:lumOff val="1454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6B82839-772B-964E-BB81-A2B2C95CA232}">
      <dsp:nvSpPr>
        <dsp:cNvPr id="0" name=""/>
        <dsp:cNvSpPr/>
      </dsp:nvSpPr>
      <dsp:spPr>
        <a:xfrm>
          <a:off x="177796" y="3418104"/>
          <a:ext cx="5337754" cy="4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endParaRPr lang="en-US" sz="2300" kern="1200"/>
        </a:p>
      </dsp:txBody>
      <dsp:txXfrm>
        <a:off x="177796" y="3418104"/>
        <a:ext cx="5337754" cy="485250"/>
      </dsp:txXfrm>
    </dsp:sp>
    <dsp:sp modelId="{64B8A821-44DC-314A-B07B-B59A73D13D7E}">
      <dsp:nvSpPr>
        <dsp:cNvPr id="0" name=""/>
        <dsp:cNvSpPr/>
      </dsp:nvSpPr>
      <dsp:spPr>
        <a:xfrm>
          <a:off x="177796" y="3903355"/>
          <a:ext cx="711700" cy="118616"/>
        </a:xfrm>
        <a:prstGeom prst="parallelogram">
          <a:avLst>
            <a:gd name="adj" fmla="val 140840"/>
          </a:avLst>
        </a:prstGeom>
        <a:solidFill>
          <a:schemeClr val="accent5">
            <a:shade val="50000"/>
            <a:hueOff val="56693"/>
            <a:satOff val="1356"/>
            <a:lumOff val="12728"/>
            <a:alphaOff val="0"/>
          </a:schemeClr>
        </a:solidFill>
        <a:ln w="34925" cap="flat" cmpd="sng" algn="in">
          <a:solidFill>
            <a:schemeClr val="accent5">
              <a:shade val="50000"/>
              <a:hueOff val="56693"/>
              <a:satOff val="1356"/>
              <a:lumOff val="1272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6163904-EAE0-0440-9D5B-528065FA6EC7}">
      <dsp:nvSpPr>
        <dsp:cNvPr id="0" name=""/>
        <dsp:cNvSpPr/>
      </dsp:nvSpPr>
      <dsp:spPr>
        <a:xfrm>
          <a:off x="931012" y="3903355"/>
          <a:ext cx="711700" cy="118616"/>
        </a:xfrm>
        <a:prstGeom prst="parallelogram">
          <a:avLst>
            <a:gd name="adj" fmla="val 140840"/>
          </a:avLst>
        </a:prstGeom>
        <a:solidFill>
          <a:schemeClr val="accent5">
            <a:shade val="50000"/>
            <a:hueOff val="48594"/>
            <a:satOff val="1163"/>
            <a:lumOff val="10910"/>
            <a:alphaOff val="0"/>
          </a:schemeClr>
        </a:solidFill>
        <a:ln w="34925" cap="flat" cmpd="sng" algn="in">
          <a:solidFill>
            <a:schemeClr val="accent5">
              <a:shade val="50000"/>
              <a:hueOff val="48594"/>
              <a:satOff val="1163"/>
              <a:lumOff val="1091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9BDF2D7-8DEE-D948-AF98-30B9E8E780F7}">
      <dsp:nvSpPr>
        <dsp:cNvPr id="0" name=""/>
        <dsp:cNvSpPr/>
      </dsp:nvSpPr>
      <dsp:spPr>
        <a:xfrm>
          <a:off x="1684229" y="3903355"/>
          <a:ext cx="711700" cy="118616"/>
        </a:xfrm>
        <a:prstGeom prst="parallelogram">
          <a:avLst>
            <a:gd name="adj" fmla="val 140840"/>
          </a:avLst>
        </a:prstGeom>
        <a:solidFill>
          <a:schemeClr val="accent5">
            <a:shade val="50000"/>
            <a:hueOff val="40495"/>
            <a:satOff val="969"/>
            <a:lumOff val="9092"/>
            <a:alphaOff val="0"/>
          </a:schemeClr>
        </a:solidFill>
        <a:ln w="34925" cap="flat" cmpd="sng" algn="in">
          <a:solidFill>
            <a:schemeClr val="accent5">
              <a:shade val="50000"/>
              <a:hueOff val="40495"/>
              <a:satOff val="969"/>
              <a:lumOff val="909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1085996-D40C-444E-A92D-03243B5069BC}">
      <dsp:nvSpPr>
        <dsp:cNvPr id="0" name=""/>
        <dsp:cNvSpPr/>
      </dsp:nvSpPr>
      <dsp:spPr>
        <a:xfrm>
          <a:off x="2437445" y="3903355"/>
          <a:ext cx="711700" cy="118616"/>
        </a:xfrm>
        <a:prstGeom prst="parallelogram">
          <a:avLst>
            <a:gd name="adj" fmla="val 140840"/>
          </a:avLst>
        </a:prstGeom>
        <a:solidFill>
          <a:schemeClr val="accent5">
            <a:shade val="50000"/>
            <a:hueOff val="32396"/>
            <a:satOff val="775"/>
            <a:lumOff val="7273"/>
            <a:alphaOff val="0"/>
          </a:schemeClr>
        </a:solidFill>
        <a:ln w="34925" cap="flat" cmpd="sng" algn="in">
          <a:solidFill>
            <a:schemeClr val="accent5">
              <a:shade val="50000"/>
              <a:hueOff val="32396"/>
              <a:satOff val="775"/>
              <a:lumOff val="727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57D38AA-E14F-114C-8AAF-2D747C4A5FD5}">
      <dsp:nvSpPr>
        <dsp:cNvPr id="0" name=""/>
        <dsp:cNvSpPr/>
      </dsp:nvSpPr>
      <dsp:spPr>
        <a:xfrm>
          <a:off x="3190662" y="3903355"/>
          <a:ext cx="711700" cy="118616"/>
        </a:xfrm>
        <a:prstGeom prst="parallelogram">
          <a:avLst>
            <a:gd name="adj" fmla="val 140840"/>
          </a:avLst>
        </a:prstGeom>
        <a:solidFill>
          <a:schemeClr val="accent5">
            <a:shade val="50000"/>
            <a:hueOff val="24297"/>
            <a:satOff val="581"/>
            <a:lumOff val="5455"/>
            <a:alphaOff val="0"/>
          </a:schemeClr>
        </a:solidFill>
        <a:ln w="34925" cap="flat" cmpd="sng" algn="in">
          <a:solidFill>
            <a:schemeClr val="accent5">
              <a:shade val="50000"/>
              <a:hueOff val="24297"/>
              <a:satOff val="581"/>
              <a:lumOff val="545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97321F2-111F-4F47-9D5B-FE8C2A189B82}">
      <dsp:nvSpPr>
        <dsp:cNvPr id="0" name=""/>
        <dsp:cNvSpPr/>
      </dsp:nvSpPr>
      <dsp:spPr>
        <a:xfrm>
          <a:off x="3943878" y="3903355"/>
          <a:ext cx="711700" cy="118616"/>
        </a:xfrm>
        <a:prstGeom prst="parallelogram">
          <a:avLst>
            <a:gd name="adj" fmla="val 140840"/>
          </a:avLst>
        </a:prstGeom>
        <a:solidFill>
          <a:schemeClr val="accent5">
            <a:shade val="50000"/>
            <a:hueOff val="16198"/>
            <a:satOff val="388"/>
            <a:lumOff val="3637"/>
            <a:alphaOff val="0"/>
          </a:schemeClr>
        </a:solidFill>
        <a:ln w="34925" cap="flat" cmpd="sng" algn="in">
          <a:solidFill>
            <a:schemeClr val="accent5">
              <a:shade val="50000"/>
              <a:hueOff val="16198"/>
              <a:satOff val="388"/>
              <a:lumOff val="363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8817F98-2F53-F243-B7F6-1CC6307F51D4}">
      <dsp:nvSpPr>
        <dsp:cNvPr id="0" name=""/>
        <dsp:cNvSpPr/>
      </dsp:nvSpPr>
      <dsp:spPr>
        <a:xfrm>
          <a:off x="4697094" y="3903355"/>
          <a:ext cx="711700" cy="118616"/>
        </a:xfrm>
        <a:prstGeom prst="parallelogram">
          <a:avLst>
            <a:gd name="adj" fmla="val 140840"/>
          </a:avLst>
        </a:prstGeom>
        <a:solidFill>
          <a:schemeClr val="accent5">
            <a:shade val="50000"/>
            <a:hueOff val="8099"/>
            <a:satOff val="194"/>
            <a:lumOff val="1818"/>
            <a:alphaOff val="0"/>
          </a:schemeClr>
        </a:solidFill>
        <a:ln w="34925" cap="flat" cmpd="sng" algn="in">
          <a:solidFill>
            <a:schemeClr val="accent5">
              <a:shade val="50000"/>
              <a:hueOff val="8099"/>
              <a:satOff val="194"/>
              <a:lumOff val="181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07FA9-B45F-534F-A375-95CAC7283132}">
      <dsp:nvSpPr>
        <dsp:cNvPr id="0" name=""/>
        <dsp:cNvSpPr/>
      </dsp:nvSpPr>
      <dsp:spPr>
        <a:xfrm>
          <a:off x="0" y="5972"/>
          <a:ext cx="5023412" cy="45630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Help discover their personal WHY /purpose</a:t>
          </a:r>
        </a:p>
      </dsp:txBody>
      <dsp:txXfrm>
        <a:off x="22275" y="28247"/>
        <a:ext cx="4978862" cy="411750"/>
      </dsp:txXfrm>
    </dsp:sp>
    <dsp:sp modelId="{4B72AB14-09D5-784B-9C9F-423D4E770DA9}">
      <dsp:nvSpPr>
        <dsp:cNvPr id="0" name=""/>
        <dsp:cNvSpPr/>
      </dsp:nvSpPr>
      <dsp:spPr>
        <a:xfrm>
          <a:off x="0" y="519872"/>
          <a:ext cx="5023412" cy="45630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Pass on core values</a:t>
          </a:r>
        </a:p>
      </dsp:txBody>
      <dsp:txXfrm>
        <a:off x="22275" y="542147"/>
        <a:ext cx="4978862" cy="411750"/>
      </dsp:txXfrm>
    </dsp:sp>
    <dsp:sp modelId="{9752F008-436F-284F-A99E-B61A632840BD}">
      <dsp:nvSpPr>
        <dsp:cNvPr id="0" name=""/>
        <dsp:cNvSpPr/>
      </dsp:nvSpPr>
      <dsp:spPr>
        <a:xfrm>
          <a:off x="0" y="1033772"/>
          <a:ext cx="5023412" cy="45630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Lead with virtues that build character</a:t>
          </a:r>
        </a:p>
      </dsp:txBody>
      <dsp:txXfrm>
        <a:off x="22275" y="1056047"/>
        <a:ext cx="4978862" cy="411750"/>
      </dsp:txXfrm>
    </dsp:sp>
    <dsp:sp modelId="{12E175ED-4E2F-084D-A679-8780AB2FBDD8}">
      <dsp:nvSpPr>
        <dsp:cNvPr id="0" name=""/>
        <dsp:cNvSpPr/>
      </dsp:nvSpPr>
      <dsp:spPr>
        <a:xfrm>
          <a:off x="0" y="1547672"/>
          <a:ext cx="5023412" cy="45630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Apply ethics in daily decision-making </a:t>
          </a:r>
        </a:p>
      </dsp:txBody>
      <dsp:txXfrm>
        <a:off x="22275" y="1569947"/>
        <a:ext cx="4978862" cy="411750"/>
      </dsp:txXfrm>
    </dsp:sp>
    <dsp:sp modelId="{8CA94D56-2864-CD47-B196-E6239F65BF25}">
      <dsp:nvSpPr>
        <dsp:cNvPr id="0" name=""/>
        <dsp:cNvSpPr/>
      </dsp:nvSpPr>
      <dsp:spPr>
        <a:xfrm>
          <a:off x="0" y="2061572"/>
          <a:ext cx="5023412" cy="45630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Teach core competencies</a:t>
          </a:r>
        </a:p>
      </dsp:txBody>
      <dsp:txXfrm>
        <a:off x="22275" y="2083847"/>
        <a:ext cx="4978862" cy="41175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EBE5D-2FBF-894D-893D-8B724A0A23D6}">
      <dsp:nvSpPr>
        <dsp:cNvPr id="0" name=""/>
        <dsp:cNvSpPr/>
      </dsp:nvSpPr>
      <dsp:spPr>
        <a:xfrm>
          <a:off x="0" y="300902"/>
          <a:ext cx="5023413" cy="4788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662B14-0DD6-FD49-9EBA-34A8B6C85AB4}">
      <dsp:nvSpPr>
        <dsp:cNvPr id="0" name=""/>
        <dsp:cNvSpPr/>
      </dsp:nvSpPr>
      <dsp:spPr>
        <a:xfrm>
          <a:off x="251170" y="20462"/>
          <a:ext cx="3516389" cy="560879"/>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911" tIns="0" rIns="132911" bIns="0" numCol="1" spcCol="1270" anchor="ctr" anchorCtr="0">
          <a:noAutofit/>
        </a:bodyPr>
        <a:lstStyle/>
        <a:p>
          <a:pPr marL="0" lvl="0" indent="0" algn="l" defTabSz="889000">
            <a:lnSpc>
              <a:spcPct val="90000"/>
            </a:lnSpc>
            <a:spcBef>
              <a:spcPct val="0"/>
            </a:spcBef>
            <a:spcAft>
              <a:spcPct val="35000"/>
            </a:spcAft>
            <a:buNone/>
          </a:pPr>
          <a:r>
            <a:rPr lang="en-US" sz="2000" b="1" kern="1200"/>
            <a:t>Love GOD passionately</a:t>
          </a:r>
        </a:p>
      </dsp:txBody>
      <dsp:txXfrm>
        <a:off x="278550" y="47842"/>
        <a:ext cx="3461629" cy="506119"/>
      </dsp:txXfrm>
    </dsp:sp>
    <dsp:sp modelId="{753B471C-3B29-5A42-A5A2-2D4688B41243}">
      <dsp:nvSpPr>
        <dsp:cNvPr id="0" name=""/>
        <dsp:cNvSpPr/>
      </dsp:nvSpPr>
      <dsp:spPr>
        <a:xfrm>
          <a:off x="0" y="1162742"/>
          <a:ext cx="5023413" cy="4788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6BC534-EF77-624F-9EA8-18D759AF2CF6}">
      <dsp:nvSpPr>
        <dsp:cNvPr id="0" name=""/>
        <dsp:cNvSpPr/>
      </dsp:nvSpPr>
      <dsp:spPr>
        <a:xfrm>
          <a:off x="251170" y="882302"/>
          <a:ext cx="3516389" cy="560879"/>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911" tIns="0" rIns="132911" bIns="0" numCol="1" spcCol="1270" anchor="ctr" anchorCtr="0">
          <a:noAutofit/>
        </a:bodyPr>
        <a:lstStyle/>
        <a:p>
          <a:pPr marL="0" lvl="0" indent="0" algn="l" defTabSz="889000">
            <a:lnSpc>
              <a:spcPct val="90000"/>
            </a:lnSpc>
            <a:spcBef>
              <a:spcPct val="0"/>
            </a:spcBef>
            <a:spcAft>
              <a:spcPct val="35000"/>
            </a:spcAft>
            <a:buNone/>
          </a:pPr>
          <a:r>
            <a:rPr lang="en-US" sz="2000" b="1" kern="1200"/>
            <a:t>Impress Truths practically</a:t>
          </a:r>
        </a:p>
      </dsp:txBody>
      <dsp:txXfrm>
        <a:off x="278550" y="909682"/>
        <a:ext cx="3461629" cy="506119"/>
      </dsp:txXfrm>
    </dsp:sp>
    <dsp:sp modelId="{394EE59C-9A4E-3B42-8726-DF7921EEC454}">
      <dsp:nvSpPr>
        <dsp:cNvPr id="0" name=""/>
        <dsp:cNvSpPr/>
      </dsp:nvSpPr>
      <dsp:spPr>
        <a:xfrm>
          <a:off x="0" y="2024582"/>
          <a:ext cx="5023413" cy="4788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8F5CD1-B490-A748-B991-E238DD4F9675}">
      <dsp:nvSpPr>
        <dsp:cNvPr id="0" name=""/>
        <dsp:cNvSpPr/>
      </dsp:nvSpPr>
      <dsp:spPr>
        <a:xfrm>
          <a:off x="251170" y="1744142"/>
          <a:ext cx="3516389" cy="560879"/>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911" tIns="0" rIns="132911" bIns="0" numCol="1" spcCol="1270" anchor="ctr" anchorCtr="0">
          <a:noAutofit/>
        </a:bodyPr>
        <a:lstStyle/>
        <a:p>
          <a:pPr marL="0" lvl="0" indent="0" algn="l" defTabSz="889000">
            <a:lnSpc>
              <a:spcPct val="90000"/>
            </a:lnSpc>
            <a:spcBef>
              <a:spcPct val="0"/>
            </a:spcBef>
            <a:spcAft>
              <a:spcPct val="35000"/>
            </a:spcAft>
            <a:buNone/>
          </a:pPr>
          <a:r>
            <a:rPr lang="en-US" sz="2000" b="1" kern="1200"/>
            <a:t>Give testimony personally</a:t>
          </a:r>
        </a:p>
      </dsp:txBody>
      <dsp:txXfrm>
        <a:off x="278550" y="1771522"/>
        <a:ext cx="3461629" cy="50611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A9E9A-C68C-9146-BBFE-46C4A8ECFE0C}">
      <dsp:nvSpPr>
        <dsp:cNvPr id="0" name=""/>
        <dsp:cNvSpPr/>
      </dsp:nvSpPr>
      <dsp:spPr>
        <a:xfrm rot="5400000">
          <a:off x="756098" y="1073774"/>
          <a:ext cx="2204031" cy="3667459"/>
        </a:xfrm>
        <a:prstGeom prst="corner">
          <a:avLst>
            <a:gd name="adj1" fmla="val 16120"/>
            <a:gd name="adj2" fmla="val 16110"/>
          </a:avLst>
        </a:prstGeom>
        <a:solidFill>
          <a:srgbClr val="002060"/>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481CD34-44F8-434C-8493-2F87A877B706}">
      <dsp:nvSpPr>
        <dsp:cNvPr id="0" name=""/>
        <dsp:cNvSpPr/>
      </dsp:nvSpPr>
      <dsp:spPr>
        <a:xfrm>
          <a:off x="462026" y="2424230"/>
          <a:ext cx="4085777" cy="290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0" kern="1200" baseline="0">
              <a:solidFill>
                <a:srgbClr val="002060"/>
              </a:solidFill>
            </a:rPr>
            <a:t>1. Talk Straight</a:t>
          </a:r>
          <a:br>
            <a:rPr lang="en-US" sz="2800" b="1" kern="1200" baseline="0">
              <a:solidFill>
                <a:srgbClr val="002060"/>
              </a:solidFill>
            </a:rPr>
          </a:br>
          <a:r>
            <a:rPr lang="en-US" sz="2800" b="1" i="0" kern="1200" baseline="0">
              <a:solidFill>
                <a:srgbClr val="002060"/>
              </a:solidFill>
            </a:rPr>
            <a:t>2. Demonstrate Respect</a:t>
          </a:r>
          <a:br>
            <a:rPr lang="en-US" sz="2800" b="1" kern="1200" baseline="0">
              <a:solidFill>
                <a:srgbClr val="002060"/>
              </a:solidFill>
            </a:rPr>
          </a:br>
          <a:r>
            <a:rPr lang="en-US" sz="2800" b="1" i="0" kern="1200" baseline="0">
              <a:solidFill>
                <a:srgbClr val="002060"/>
              </a:solidFill>
            </a:rPr>
            <a:t>3. Create Transparency</a:t>
          </a:r>
          <a:br>
            <a:rPr lang="en-US" sz="2800" b="1" kern="1200" baseline="0">
              <a:solidFill>
                <a:srgbClr val="002060"/>
              </a:solidFill>
            </a:rPr>
          </a:br>
          <a:r>
            <a:rPr lang="en-US" sz="2800" b="1" i="0" kern="1200" baseline="0">
              <a:solidFill>
                <a:srgbClr val="002060"/>
              </a:solidFill>
            </a:rPr>
            <a:t>4. Right Wrongs</a:t>
          </a:r>
          <a:br>
            <a:rPr lang="en-US" sz="2800" b="1" kern="1200" baseline="0">
              <a:solidFill>
                <a:srgbClr val="002060"/>
              </a:solidFill>
            </a:rPr>
          </a:br>
          <a:r>
            <a:rPr lang="en-US" sz="2800" b="1" i="0" kern="1200" baseline="0">
              <a:solidFill>
                <a:srgbClr val="002060"/>
              </a:solidFill>
            </a:rPr>
            <a:t>5. Show Loyalty</a:t>
          </a:r>
          <a:br>
            <a:rPr lang="en-US" sz="2800" b="1" kern="1200" baseline="0">
              <a:solidFill>
                <a:srgbClr val="002060"/>
              </a:solidFill>
            </a:rPr>
          </a:br>
          <a:r>
            <a:rPr lang="en-US" sz="2800" b="1" i="0" kern="1200" baseline="0">
              <a:solidFill>
                <a:srgbClr val="002060"/>
              </a:solidFill>
            </a:rPr>
            <a:t>6. Deliver Results</a:t>
          </a:r>
          <a:br>
            <a:rPr lang="en-US" sz="2800" b="1" kern="1200" baseline="0">
              <a:solidFill>
                <a:srgbClr val="002060"/>
              </a:solidFill>
            </a:rPr>
          </a:br>
          <a:r>
            <a:rPr lang="en-US" sz="2800" b="1" i="0" kern="1200" baseline="0">
              <a:solidFill>
                <a:srgbClr val="002060"/>
              </a:solidFill>
            </a:rPr>
            <a:t>7. Get Better</a:t>
          </a:r>
          <a:endParaRPr lang="en-US" sz="2800" b="1" kern="1200">
            <a:solidFill>
              <a:srgbClr val="002060"/>
            </a:solidFill>
          </a:endParaRPr>
        </a:p>
      </dsp:txBody>
      <dsp:txXfrm>
        <a:off x="462026" y="2424230"/>
        <a:ext cx="4085777" cy="2902288"/>
      </dsp:txXfrm>
    </dsp:sp>
    <dsp:sp modelId="{0783106B-6AFB-7C47-9C35-FA2FFA9A6A6B}">
      <dsp:nvSpPr>
        <dsp:cNvPr id="0" name=""/>
        <dsp:cNvSpPr/>
      </dsp:nvSpPr>
      <dsp:spPr>
        <a:xfrm>
          <a:off x="3074476" y="803771"/>
          <a:ext cx="624717" cy="624717"/>
        </a:xfrm>
        <a:prstGeom prst="triangle">
          <a:avLst>
            <a:gd name="adj" fmla="val 100000"/>
          </a:avLst>
        </a:prstGeom>
        <a:solidFill>
          <a:schemeClr val="accent5">
            <a:lumMod val="75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2AD8A24-CA39-3A40-90C6-7E2613A22C7F}">
      <dsp:nvSpPr>
        <dsp:cNvPr id="0" name=""/>
        <dsp:cNvSpPr/>
      </dsp:nvSpPr>
      <dsp:spPr>
        <a:xfrm rot="5400000">
          <a:off x="5196800" y="-9889"/>
          <a:ext cx="2204031" cy="3667459"/>
        </a:xfrm>
        <a:prstGeom prst="corner">
          <a:avLst>
            <a:gd name="adj1" fmla="val 16120"/>
            <a:gd name="adj2" fmla="val 16110"/>
          </a:avLst>
        </a:prstGeom>
        <a:solidFill>
          <a:srgbClr val="002060"/>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7ED808C-4A6F-2547-B389-15DFA946A354}">
      <dsp:nvSpPr>
        <dsp:cNvPr id="0" name=""/>
        <dsp:cNvSpPr/>
      </dsp:nvSpPr>
      <dsp:spPr>
        <a:xfrm>
          <a:off x="4828892" y="1166557"/>
          <a:ext cx="3311002" cy="290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a:p>
      </dsp:txBody>
      <dsp:txXfrm>
        <a:off x="4828892" y="1166557"/>
        <a:ext cx="3311002" cy="2902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BEB50-1B07-824C-9517-A6250BE06B69}">
      <dsp:nvSpPr>
        <dsp:cNvPr id="0" name=""/>
        <dsp:cNvSpPr/>
      </dsp:nvSpPr>
      <dsp:spPr>
        <a:xfrm>
          <a:off x="189" y="0"/>
          <a:ext cx="1768366" cy="4887714"/>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Struggle with eye contact</a:t>
          </a:r>
        </a:p>
      </dsp:txBody>
      <dsp:txXfrm>
        <a:off x="189" y="1955085"/>
        <a:ext cx="1768366" cy="1955085"/>
      </dsp:txXfrm>
    </dsp:sp>
    <dsp:sp modelId="{51582417-D63D-4746-8C3B-4AE90898AC67}">
      <dsp:nvSpPr>
        <dsp:cNvPr id="0" name=""/>
        <dsp:cNvSpPr/>
      </dsp:nvSpPr>
      <dsp:spPr>
        <a:xfrm>
          <a:off x="70568" y="293262"/>
          <a:ext cx="1627608" cy="162760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4F2369-3C2E-DD41-A2D3-A5F6487DF8E5}">
      <dsp:nvSpPr>
        <dsp:cNvPr id="0" name=""/>
        <dsp:cNvSpPr/>
      </dsp:nvSpPr>
      <dsp:spPr>
        <a:xfrm>
          <a:off x="1821624" y="0"/>
          <a:ext cx="3099981" cy="4887714"/>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Dressed inappropriately</a:t>
          </a:r>
        </a:p>
      </dsp:txBody>
      <dsp:txXfrm>
        <a:off x="1821624" y="1955085"/>
        <a:ext cx="3099981" cy="1955085"/>
      </dsp:txXfrm>
    </dsp:sp>
    <dsp:sp modelId="{413BB35D-98B7-494D-A1E2-44EF55002845}">
      <dsp:nvSpPr>
        <dsp:cNvPr id="0" name=""/>
        <dsp:cNvSpPr/>
      </dsp:nvSpPr>
      <dsp:spPr>
        <a:xfrm>
          <a:off x="2126102" y="293262"/>
          <a:ext cx="1627608" cy="162760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7000" b="-57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6761AA-028E-0F49-BEEA-129CC689E70F}">
      <dsp:nvSpPr>
        <dsp:cNvPr id="0" name=""/>
        <dsp:cNvSpPr/>
      </dsp:nvSpPr>
      <dsp:spPr>
        <a:xfrm>
          <a:off x="4974639" y="0"/>
          <a:ext cx="2571717" cy="4887714"/>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Use inappropriate language</a:t>
          </a:r>
        </a:p>
      </dsp:txBody>
      <dsp:txXfrm>
        <a:off x="4974639" y="1955085"/>
        <a:ext cx="2571717" cy="1955085"/>
      </dsp:txXfrm>
    </dsp:sp>
    <dsp:sp modelId="{B54D8698-FD29-A541-ABB3-A10F25F9FB80}">
      <dsp:nvSpPr>
        <dsp:cNvPr id="0" name=""/>
        <dsp:cNvSpPr/>
      </dsp:nvSpPr>
      <dsp:spPr>
        <a:xfrm>
          <a:off x="5802212" y="293262"/>
          <a:ext cx="1627608" cy="162760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11835E-C6DE-C14E-8787-289970478B5E}">
      <dsp:nvSpPr>
        <dsp:cNvPr id="0" name=""/>
        <dsp:cNvSpPr/>
      </dsp:nvSpPr>
      <dsp:spPr>
        <a:xfrm>
          <a:off x="7599408" y="0"/>
          <a:ext cx="1768366" cy="4887714"/>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a:t>Refuse to turn on camera in virtual interview</a:t>
          </a:r>
        </a:p>
      </dsp:txBody>
      <dsp:txXfrm>
        <a:off x="7599408" y="1955085"/>
        <a:ext cx="1768366" cy="1955085"/>
      </dsp:txXfrm>
    </dsp:sp>
    <dsp:sp modelId="{E0584D2F-63A6-EA4D-90D9-4F21E8DCA554}">
      <dsp:nvSpPr>
        <dsp:cNvPr id="0" name=""/>
        <dsp:cNvSpPr/>
      </dsp:nvSpPr>
      <dsp:spPr>
        <a:xfrm>
          <a:off x="7669787" y="293262"/>
          <a:ext cx="1627608" cy="162760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9000" r="-9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CCBF4F-F7B4-1F41-B39E-77F25F0024E2}">
      <dsp:nvSpPr>
        <dsp:cNvPr id="0" name=""/>
        <dsp:cNvSpPr/>
      </dsp:nvSpPr>
      <dsp:spPr>
        <a:xfrm>
          <a:off x="9420825" y="0"/>
          <a:ext cx="2021684" cy="4887714"/>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Brought a parent to interview</a:t>
          </a:r>
        </a:p>
      </dsp:txBody>
      <dsp:txXfrm>
        <a:off x="9420825" y="1955085"/>
        <a:ext cx="2021684" cy="1955085"/>
      </dsp:txXfrm>
    </dsp:sp>
    <dsp:sp modelId="{62E6BF7E-B5C0-E449-9BC4-503EFA8E2E28}">
      <dsp:nvSpPr>
        <dsp:cNvPr id="0" name=""/>
        <dsp:cNvSpPr/>
      </dsp:nvSpPr>
      <dsp:spPr>
        <a:xfrm>
          <a:off x="9617863" y="293262"/>
          <a:ext cx="1627608" cy="162760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6000" r="-16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FD51CB-0654-F04E-A939-B93AEF3F3DDB}">
      <dsp:nvSpPr>
        <dsp:cNvPr id="0" name=""/>
        <dsp:cNvSpPr/>
      </dsp:nvSpPr>
      <dsp:spPr>
        <a:xfrm>
          <a:off x="457707" y="3727497"/>
          <a:ext cx="10527284" cy="1098503"/>
        </a:xfrm>
        <a:prstGeom prst="leftRightArrow">
          <a:avLst/>
        </a:prstGeom>
        <a:solidFill>
          <a:schemeClr val="accent1">
            <a:tint val="6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F4C3D-C201-0246-8103-86A1D50C742D}">
      <dsp:nvSpPr>
        <dsp:cNvPr id="0" name=""/>
        <dsp:cNvSpPr/>
      </dsp:nvSpPr>
      <dsp:spPr>
        <a:xfrm>
          <a:off x="3361416" y="771"/>
          <a:ext cx="2616824" cy="902353"/>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38%  - managers, directors &amp; exec’s avoid hiring Gen Z grads</a:t>
          </a:r>
        </a:p>
      </dsp:txBody>
      <dsp:txXfrm>
        <a:off x="3387845" y="27200"/>
        <a:ext cx="2563966" cy="849495"/>
      </dsp:txXfrm>
    </dsp:sp>
    <dsp:sp modelId="{49C3E232-4D9D-EB43-A1DA-333544192A73}">
      <dsp:nvSpPr>
        <dsp:cNvPr id="0" name=""/>
        <dsp:cNvSpPr/>
      </dsp:nvSpPr>
      <dsp:spPr>
        <a:xfrm rot="5400000">
          <a:off x="4500637" y="925683"/>
          <a:ext cx="338382" cy="406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548011" y="959522"/>
        <a:ext cx="243635" cy="236867"/>
      </dsp:txXfrm>
    </dsp:sp>
    <dsp:sp modelId="{CB813A2B-7EDA-B243-8E7C-075EE7800709}">
      <dsp:nvSpPr>
        <dsp:cNvPr id="0" name=""/>
        <dsp:cNvSpPr/>
      </dsp:nvSpPr>
      <dsp:spPr>
        <a:xfrm>
          <a:off x="3361416" y="1354301"/>
          <a:ext cx="2616824" cy="902353"/>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46%  - willing to hire overqualified older employee</a:t>
          </a:r>
        </a:p>
      </dsp:txBody>
      <dsp:txXfrm>
        <a:off x="3387845" y="1380730"/>
        <a:ext cx="2563966" cy="849495"/>
      </dsp:txXfrm>
    </dsp:sp>
    <dsp:sp modelId="{8E2824A6-DD1D-F841-8F91-A0A7C81EFFBC}">
      <dsp:nvSpPr>
        <dsp:cNvPr id="0" name=""/>
        <dsp:cNvSpPr/>
      </dsp:nvSpPr>
      <dsp:spPr>
        <a:xfrm rot="5400000">
          <a:off x="4500637" y="2279213"/>
          <a:ext cx="338382" cy="406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548011" y="2313052"/>
        <a:ext cx="243635" cy="236867"/>
      </dsp:txXfrm>
    </dsp:sp>
    <dsp:sp modelId="{AF269319-D28E-7742-A7C4-0E648B38E527}">
      <dsp:nvSpPr>
        <dsp:cNvPr id="0" name=""/>
        <dsp:cNvSpPr/>
      </dsp:nvSpPr>
      <dsp:spPr>
        <a:xfrm>
          <a:off x="3361416" y="2707831"/>
          <a:ext cx="2616824" cy="902353"/>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60%  - offering benefits to attract older workers</a:t>
          </a:r>
        </a:p>
      </dsp:txBody>
      <dsp:txXfrm>
        <a:off x="3387845" y="2734260"/>
        <a:ext cx="2563966" cy="849495"/>
      </dsp:txXfrm>
    </dsp:sp>
    <dsp:sp modelId="{4FD32431-2AE5-564C-9383-BFE474F99DC3}">
      <dsp:nvSpPr>
        <dsp:cNvPr id="0" name=""/>
        <dsp:cNvSpPr/>
      </dsp:nvSpPr>
      <dsp:spPr>
        <a:xfrm rot="5400000">
          <a:off x="4500637" y="3632743"/>
          <a:ext cx="338382" cy="406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548011" y="3666582"/>
        <a:ext cx="243635" cy="236867"/>
      </dsp:txXfrm>
    </dsp:sp>
    <dsp:sp modelId="{16CE824D-49F7-354B-BB3B-48BB2F14FF26}">
      <dsp:nvSpPr>
        <dsp:cNvPr id="0" name=""/>
        <dsp:cNvSpPr/>
      </dsp:nvSpPr>
      <dsp:spPr>
        <a:xfrm>
          <a:off x="3361416" y="4061361"/>
          <a:ext cx="2616824" cy="902353"/>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59%  - willing to pay higher salaries to attract older workers</a:t>
          </a:r>
        </a:p>
      </dsp:txBody>
      <dsp:txXfrm>
        <a:off x="3387845" y="4087790"/>
        <a:ext cx="2563966" cy="849495"/>
      </dsp:txXfrm>
    </dsp:sp>
    <dsp:sp modelId="{C0B0B27D-BE0C-1846-BF69-9373F901FDF3}">
      <dsp:nvSpPr>
        <dsp:cNvPr id="0" name=""/>
        <dsp:cNvSpPr/>
      </dsp:nvSpPr>
      <dsp:spPr>
        <a:xfrm rot="5400000">
          <a:off x="4500637" y="4986273"/>
          <a:ext cx="338382" cy="406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548011" y="5020112"/>
        <a:ext cx="243635" cy="236867"/>
      </dsp:txXfrm>
    </dsp:sp>
    <dsp:sp modelId="{D088A841-0552-574C-8921-2FCD5D498E1F}">
      <dsp:nvSpPr>
        <dsp:cNvPr id="0" name=""/>
        <dsp:cNvSpPr/>
      </dsp:nvSpPr>
      <dsp:spPr>
        <a:xfrm>
          <a:off x="3361416" y="5414891"/>
          <a:ext cx="2616824" cy="902353"/>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48%  - allowing new remote work to older workers </a:t>
          </a:r>
        </a:p>
      </dsp:txBody>
      <dsp:txXfrm>
        <a:off x="3387845" y="5441320"/>
        <a:ext cx="2563966" cy="8494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895AE-9593-FD42-882F-29CE12A62756}">
      <dsp:nvSpPr>
        <dsp:cNvPr id="0" name=""/>
        <dsp:cNvSpPr/>
      </dsp:nvSpPr>
      <dsp:spPr>
        <a:xfrm>
          <a:off x="-6388464" y="-977895"/>
          <a:ext cx="7609835" cy="7609835"/>
        </a:xfrm>
        <a:prstGeom prst="blockArc">
          <a:avLst>
            <a:gd name="adj1" fmla="val 18900000"/>
            <a:gd name="adj2" fmla="val 2700000"/>
            <a:gd name="adj3" fmla="val 284"/>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DF0515-0879-0F49-BA87-6C08E1149AD6}">
      <dsp:nvSpPr>
        <dsp:cNvPr id="0" name=""/>
        <dsp:cNvSpPr/>
      </dsp:nvSpPr>
      <dsp:spPr>
        <a:xfrm>
          <a:off x="396631" y="257032"/>
          <a:ext cx="5715775" cy="513839"/>
        </a:xfrm>
        <a:prstGeom prst="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86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t>61% - Often late for work</a:t>
          </a:r>
        </a:p>
      </dsp:txBody>
      <dsp:txXfrm>
        <a:off x="396631" y="257032"/>
        <a:ext cx="5715775" cy="513839"/>
      </dsp:txXfrm>
    </dsp:sp>
    <dsp:sp modelId="{9234FFD1-BAB0-4E4B-B269-50D4E1A2563B}">
      <dsp:nvSpPr>
        <dsp:cNvPr id="0" name=""/>
        <dsp:cNvSpPr/>
      </dsp:nvSpPr>
      <dsp:spPr>
        <a:xfrm>
          <a:off x="75481" y="192802"/>
          <a:ext cx="642299" cy="642299"/>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60BE27-964F-4F4C-B2D8-4EA49EFD951B}">
      <dsp:nvSpPr>
        <dsp:cNvPr id="0" name=""/>
        <dsp:cNvSpPr/>
      </dsp:nvSpPr>
      <dsp:spPr>
        <a:xfrm>
          <a:off x="861959" y="1028244"/>
          <a:ext cx="5250447" cy="513839"/>
        </a:xfrm>
        <a:prstGeom prst="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86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t>59% - miss deadlines</a:t>
          </a:r>
        </a:p>
      </dsp:txBody>
      <dsp:txXfrm>
        <a:off x="861959" y="1028244"/>
        <a:ext cx="5250447" cy="513839"/>
      </dsp:txXfrm>
    </dsp:sp>
    <dsp:sp modelId="{46581FE3-34F7-A64F-B0EE-2E6B9F5FA0D0}">
      <dsp:nvSpPr>
        <dsp:cNvPr id="0" name=""/>
        <dsp:cNvSpPr/>
      </dsp:nvSpPr>
      <dsp:spPr>
        <a:xfrm>
          <a:off x="540809" y="964014"/>
          <a:ext cx="642299" cy="642299"/>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69342E-BF4B-3C4E-849B-01036E36B5F9}">
      <dsp:nvSpPr>
        <dsp:cNvPr id="0" name=""/>
        <dsp:cNvSpPr/>
      </dsp:nvSpPr>
      <dsp:spPr>
        <a:xfrm>
          <a:off x="1116956" y="1798890"/>
          <a:ext cx="4995450" cy="513839"/>
        </a:xfrm>
        <a:prstGeom prst="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86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t>57% - unprofessional dress</a:t>
          </a:r>
        </a:p>
      </dsp:txBody>
      <dsp:txXfrm>
        <a:off x="1116956" y="1798890"/>
        <a:ext cx="4995450" cy="513839"/>
      </dsp:txXfrm>
    </dsp:sp>
    <dsp:sp modelId="{AC929AD0-5F4E-C54A-97BD-5349008AD668}">
      <dsp:nvSpPr>
        <dsp:cNvPr id="0" name=""/>
        <dsp:cNvSpPr/>
      </dsp:nvSpPr>
      <dsp:spPr>
        <a:xfrm>
          <a:off x="795806" y="1734660"/>
          <a:ext cx="642299" cy="642299"/>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3CE834-1C5D-3E48-81A3-81D6DCE925B9}">
      <dsp:nvSpPr>
        <dsp:cNvPr id="0" name=""/>
        <dsp:cNvSpPr/>
      </dsp:nvSpPr>
      <dsp:spPr>
        <a:xfrm>
          <a:off x="1198374" y="2570102"/>
          <a:ext cx="4914031" cy="513839"/>
        </a:xfrm>
        <a:prstGeom prst="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86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t>53% - poor quality work </a:t>
          </a:r>
        </a:p>
      </dsp:txBody>
      <dsp:txXfrm>
        <a:off x="1198374" y="2570102"/>
        <a:ext cx="4914031" cy="513839"/>
      </dsp:txXfrm>
    </dsp:sp>
    <dsp:sp modelId="{B3197B37-583D-B440-88F5-C94B7AAC7832}">
      <dsp:nvSpPr>
        <dsp:cNvPr id="0" name=""/>
        <dsp:cNvSpPr/>
      </dsp:nvSpPr>
      <dsp:spPr>
        <a:xfrm>
          <a:off x="877224" y="2505872"/>
          <a:ext cx="642299" cy="642299"/>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2FD3C1-3F0B-CC46-9B53-92007342FEEF}">
      <dsp:nvSpPr>
        <dsp:cNvPr id="0" name=""/>
        <dsp:cNvSpPr/>
      </dsp:nvSpPr>
      <dsp:spPr>
        <a:xfrm>
          <a:off x="1116956" y="3341313"/>
          <a:ext cx="4995450" cy="513839"/>
        </a:xfrm>
        <a:prstGeom prst="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86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t>63% - view as entitled </a:t>
          </a:r>
        </a:p>
      </dsp:txBody>
      <dsp:txXfrm>
        <a:off x="1116956" y="3341313"/>
        <a:ext cx="4995450" cy="513839"/>
      </dsp:txXfrm>
    </dsp:sp>
    <dsp:sp modelId="{6BCD5CE0-D0E8-9F4A-8D82-BA703C7D3A25}">
      <dsp:nvSpPr>
        <dsp:cNvPr id="0" name=""/>
        <dsp:cNvSpPr/>
      </dsp:nvSpPr>
      <dsp:spPr>
        <a:xfrm>
          <a:off x="795806" y="3277083"/>
          <a:ext cx="642299" cy="642299"/>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9C8169-957B-7540-99C9-FBDF0A4C626E}">
      <dsp:nvSpPr>
        <dsp:cNvPr id="0" name=""/>
        <dsp:cNvSpPr/>
      </dsp:nvSpPr>
      <dsp:spPr>
        <a:xfrm>
          <a:off x="861959" y="4111960"/>
          <a:ext cx="5250447" cy="513839"/>
        </a:xfrm>
        <a:prstGeom prst="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86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t>58% - too easily offended</a:t>
          </a:r>
        </a:p>
      </dsp:txBody>
      <dsp:txXfrm>
        <a:off x="861959" y="4111960"/>
        <a:ext cx="5250447" cy="513839"/>
      </dsp:txXfrm>
    </dsp:sp>
    <dsp:sp modelId="{61B2D380-D936-6E4C-98B1-6728B40689B6}">
      <dsp:nvSpPr>
        <dsp:cNvPr id="0" name=""/>
        <dsp:cNvSpPr/>
      </dsp:nvSpPr>
      <dsp:spPr>
        <a:xfrm>
          <a:off x="540809" y="4047730"/>
          <a:ext cx="642299" cy="642299"/>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C2D784-8F63-EA4F-A6DF-D9F6E56D3307}">
      <dsp:nvSpPr>
        <dsp:cNvPr id="0" name=""/>
        <dsp:cNvSpPr/>
      </dsp:nvSpPr>
      <dsp:spPr>
        <a:xfrm>
          <a:off x="396631" y="4883171"/>
          <a:ext cx="5715775" cy="513839"/>
        </a:xfrm>
        <a:prstGeom prst="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86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t>41% - poor relations co-workers</a:t>
          </a:r>
        </a:p>
      </dsp:txBody>
      <dsp:txXfrm>
        <a:off x="396631" y="4883171"/>
        <a:ext cx="5715775" cy="513839"/>
      </dsp:txXfrm>
    </dsp:sp>
    <dsp:sp modelId="{D6574C0B-517C-C148-B224-EAC925781C53}">
      <dsp:nvSpPr>
        <dsp:cNvPr id="0" name=""/>
        <dsp:cNvSpPr/>
      </dsp:nvSpPr>
      <dsp:spPr>
        <a:xfrm>
          <a:off x="75481" y="4818941"/>
          <a:ext cx="642299" cy="642299"/>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895AE-9593-FD42-882F-29CE12A62756}">
      <dsp:nvSpPr>
        <dsp:cNvPr id="0" name=""/>
        <dsp:cNvSpPr/>
      </dsp:nvSpPr>
      <dsp:spPr>
        <a:xfrm>
          <a:off x="-6388464" y="-977895"/>
          <a:ext cx="7609835" cy="7609835"/>
        </a:xfrm>
        <a:prstGeom prst="blockArc">
          <a:avLst>
            <a:gd name="adj1" fmla="val 18900000"/>
            <a:gd name="adj2" fmla="val 2700000"/>
            <a:gd name="adj3" fmla="val 284"/>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DF0515-0879-0F49-BA87-6C08E1149AD6}">
      <dsp:nvSpPr>
        <dsp:cNvPr id="0" name=""/>
        <dsp:cNvSpPr/>
      </dsp:nvSpPr>
      <dsp:spPr>
        <a:xfrm>
          <a:off x="396631" y="257032"/>
          <a:ext cx="6006943" cy="513839"/>
        </a:xfrm>
        <a:prstGeom prst="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86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57% - lack professionalism</a:t>
          </a:r>
        </a:p>
      </dsp:txBody>
      <dsp:txXfrm>
        <a:off x="396631" y="257032"/>
        <a:ext cx="6006943" cy="513839"/>
      </dsp:txXfrm>
    </dsp:sp>
    <dsp:sp modelId="{9234FFD1-BAB0-4E4B-B269-50D4E1A2563B}">
      <dsp:nvSpPr>
        <dsp:cNvPr id="0" name=""/>
        <dsp:cNvSpPr/>
      </dsp:nvSpPr>
      <dsp:spPr>
        <a:xfrm>
          <a:off x="75481" y="192802"/>
          <a:ext cx="642299" cy="642299"/>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60BE27-964F-4F4C-B2D8-4EA49EFD951B}">
      <dsp:nvSpPr>
        <dsp:cNvPr id="0" name=""/>
        <dsp:cNvSpPr/>
      </dsp:nvSpPr>
      <dsp:spPr>
        <a:xfrm>
          <a:off x="861959" y="1028244"/>
          <a:ext cx="5541615" cy="513839"/>
        </a:xfrm>
        <a:prstGeom prst="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86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55% - don’t respond to feedback</a:t>
          </a:r>
        </a:p>
      </dsp:txBody>
      <dsp:txXfrm>
        <a:off x="861959" y="1028244"/>
        <a:ext cx="5541615" cy="513839"/>
      </dsp:txXfrm>
    </dsp:sp>
    <dsp:sp modelId="{46581FE3-34F7-A64F-B0EE-2E6B9F5FA0D0}">
      <dsp:nvSpPr>
        <dsp:cNvPr id="0" name=""/>
        <dsp:cNvSpPr/>
      </dsp:nvSpPr>
      <dsp:spPr>
        <a:xfrm>
          <a:off x="540809" y="964014"/>
          <a:ext cx="642299" cy="642299"/>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69342E-BF4B-3C4E-849B-01036E36B5F9}">
      <dsp:nvSpPr>
        <dsp:cNvPr id="0" name=""/>
        <dsp:cNvSpPr/>
      </dsp:nvSpPr>
      <dsp:spPr>
        <a:xfrm>
          <a:off x="1116956" y="1798890"/>
          <a:ext cx="5286618" cy="513839"/>
        </a:xfrm>
        <a:prstGeom prst="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86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52% - lack work ethic</a:t>
          </a:r>
        </a:p>
      </dsp:txBody>
      <dsp:txXfrm>
        <a:off x="1116956" y="1798890"/>
        <a:ext cx="5286618" cy="513839"/>
      </dsp:txXfrm>
    </dsp:sp>
    <dsp:sp modelId="{AC929AD0-5F4E-C54A-97BD-5349008AD668}">
      <dsp:nvSpPr>
        <dsp:cNvPr id="0" name=""/>
        <dsp:cNvSpPr/>
      </dsp:nvSpPr>
      <dsp:spPr>
        <a:xfrm>
          <a:off x="795806" y="1734660"/>
          <a:ext cx="642299" cy="642299"/>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3CE834-1C5D-3E48-81A3-81D6DCE925B9}">
      <dsp:nvSpPr>
        <dsp:cNvPr id="0" name=""/>
        <dsp:cNvSpPr/>
      </dsp:nvSpPr>
      <dsp:spPr>
        <a:xfrm>
          <a:off x="1198374" y="2570102"/>
          <a:ext cx="5205199" cy="513839"/>
        </a:xfrm>
        <a:prstGeom prst="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86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52% -poor communication skills </a:t>
          </a:r>
        </a:p>
      </dsp:txBody>
      <dsp:txXfrm>
        <a:off x="1198374" y="2570102"/>
        <a:ext cx="5205199" cy="513839"/>
      </dsp:txXfrm>
    </dsp:sp>
    <dsp:sp modelId="{B3197B37-583D-B440-88F5-C94B7AAC7832}">
      <dsp:nvSpPr>
        <dsp:cNvPr id="0" name=""/>
        <dsp:cNvSpPr/>
      </dsp:nvSpPr>
      <dsp:spPr>
        <a:xfrm>
          <a:off x="877224" y="2505872"/>
          <a:ext cx="642299" cy="642299"/>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2FD3C1-3F0B-CC46-9B53-92007342FEEF}">
      <dsp:nvSpPr>
        <dsp:cNvPr id="0" name=""/>
        <dsp:cNvSpPr/>
      </dsp:nvSpPr>
      <dsp:spPr>
        <a:xfrm>
          <a:off x="1116956" y="3341313"/>
          <a:ext cx="5286618" cy="513839"/>
        </a:xfrm>
        <a:prstGeom prst="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86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51% - cost more to train </a:t>
          </a:r>
        </a:p>
      </dsp:txBody>
      <dsp:txXfrm>
        <a:off x="1116956" y="3341313"/>
        <a:ext cx="5286618" cy="513839"/>
      </dsp:txXfrm>
    </dsp:sp>
    <dsp:sp modelId="{6BCD5CE0-D0E8-9F4A-8D82-BA703C7D3A25}">
      <dsp:nvSpPr>
        <dsp:cNvPr id="0" name=""/>
        <dsp:cNvSpPr/>
      </dsp:nvSpPr>
      <dsp:spPr>
        <a:xfrm>
          <a:off x="795806" y="3277083"/>
          <a:ext cx="642299" cy="642299"/>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9C8169-957B-7540-99C9-FBDF0A4C626E}">
      <dsp:nvSpPr>
        <dsp:cNvPr id="0" name=""/>
        <dsp:cNvSpPr/>
      </dsp:nvSpPr>
      <dsp:spPr>
        <a:xfrm>
          <a:off x="861959" y="4111960"/>
          <a:ext cx="5541615" cy="513839"/>
        </a:xfrm>
        <a:prstGeom prst="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86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50% - lack motivation</a:t>
          </a:r>
        </a:p>
      </dsp:txBody>
      <dsp:txXfrm>
        <a:off x="861959" y="4111960"/>
        <a:ext cx="5541615" cy="513839"/>
      </dsp:txXfrm>
    </dsp:sp>
    <dsp:sp modelId="{61B2D380-D936-6E4C-98B1-6728B40689B6}">
      <dsp:nvSpPr>
        <dsp:cNvPr id="0" name=""/>
        <dsp:cNvSpPr/>
      </dsp:nvSpPr>
      <dsp:spPr>
        <a:xfrm>
          <a:off x="540809" y="4047730"/>
          <a:ext cx="642299" cy="642299"/>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C2D784-8F63-EA4F-A6DF-D9F6E56D3307}">
      <dsp:nvSpPr>
        <dsp:cNvPr id="0" name=""/>
        <dsp:cNvSpPr/>
      </dsp:nvSpPr>
      <dsp:spPr>
        <a:xfrm>
          <a:off x="396631" y="4883171"/>
          <a:ext cx="6006943" cy="513839"/>
        </a:xfrm>
        <a:prstGeom prst="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86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32% - lack technological skills</a:t>
          </a:r>
        </a:p>
      </dsp:txBody>
      <dsp:txXfrm>
        <a:off x="396631" y="4883171"/>
        <a:ext cx="6006943" cy="513839"/>
      </dsp:txXfrm>
    </dsp:sp>
    <dsp:sp modelId="{D6574C0B-517C-C148-B224-EAC925781C53}">
      <dsp:nvSpPr>
        <dsp:cNvPr id="0" name=""/>
        <dsp:cNvSpPr/>
      </dsp:nvSpPr>
      <dsp:spPr>
        <a:xfrm>
          <a:off x="75481" y="4818941"/>
          <a:ext cx="642299" cy="642299"/>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2EA04-AA31-AF4E-ABA7-CA3E80D302E0}">
      <dsp:nvSpPr>
        <dsp:cNvPr id="0" name=""/>
        <dsp:cNvSpPr/>
      </dsp:nvSpPr>
      <dsp:spPr>
        <a:xfrm>
          <a:off x="0" y="814632"/>
          <a:ext cx="8395855" cy="1268720"/>
        </a:xfrm>
        <a:prstGeom prst="notchedRightArrow">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DFDE0705-C952-584A-9FE8-9E948C46190A}">
      <dsp:nvSpPr>
        <dsp:cNvPr id="0" name=""/>
        <dsp:cNvSpPr/>
      </dsp:nvSpPr>
      <dsp:spPr>
        <a:xfrm>
          <a:off x="3689" y="0"/>
          <a:ext cx="2435125" cy="126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b" anchorCtr="0">
          <a:noAutofit/>
        </a:bodyPr>
        <a:lstStyle/>
        <a:p>
          <a:pPr marL="0" lvl="0" indent="0" algn="ctr" defTabSz="1289050">
            <a:lnSpc>
              <a:spcPct val="90000"/>
            </a:lnSpc>
            <a:spcBef>
              <a:spcPct val="0"/>
            </a:spcBef>
            <a:spcAft>
              <a:spcPct val="35000"/>
            </a:spcAft>
            <a:buNone/>
          </a:pPr>
          <a:r>
            <a:rPr lang="en-US" sz="2900" b="1" kern="1200"/>
            <a:t>2008- 2009 recession</a:t>
          </a:r>
        </a:p>
      </dsp:txBody>
      <dsp:txXfrm>
        <a:off x="3689" y="0"/>
        <a:ext cx="2435125" cy="1268720"/>
      </dsp:txXfrm>
    </dsp:sp>
    <dsp:sp modelId="{934F4565-FD70-804A-9937-A608E20C8D99}">
      <dsp:nvSpPr>
        <dsp:cNvPr id="0" name=""/>
        <dsp:cNvSpPr/>
      </dsp:nvSpPr>
      <dsp:spPr>
        <a:xfrm>
          <a:off x="1062662" y="1272932"/>
          <a:ext cx="317180" cy="317180"/>
        </a:xfrm>
        <a:prstGeom prst="ellipse">
          <a:avLst/>
        </a:prstGeom>
        <a:solidFill>
          <a:schemeClr val="accent5">
            <a:shade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D3C931-7A3E-EA47-B5F1-B3C110DFF560}">
      <dsp:nvSpPr>
        <dsp:cNvPr id="0" name=""/>
        <dsp:cNvSpPr/>
      </dsp:nvSpPr>
      <dsp:spPr>
        <a:xfrm>
          <a:off x="3523079" y="1903080"/>
          <a:ext cx="2435125" cy="126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t" anchorCtr="0">
          <a:noAutofit/>
        </a:bodyPr>
        <a:lstStyle/>
        <a:p>
          <a:pPr marL="0" lvl="0" indent="0" algn="ctr" defTabSz="1289050">
            <a:lnSpc>
              <a:spcPct val="90000"/>
            </a:lnSpc>
            <a:spcBef>
              <a:spcPct val="0"/>
            </a:spcBef>
            <a:spcAft>
              <a:spcPct val="35000"/>
            </a:spcAft>
            <a:buNone/>
          </a:pPr>
          <a:r>
            <a:rPr lang="en-US" sz="2900" b="1" kern="1200"/>
            <a:t>Global pandemic</a:t>
          </a:r>
        </a:p>
      </dsp:txBody>
      <dsp:txXfrm>
        <a:off x="3523079" y="1903080"/>
        <a:ext cx="2435125" cy="1268720"/>
      </dsp:txXfrm>
    </dsp:sp>
    <dsp:sp modelId="{EB1A4540-D11E-1145-9BA3-E5F4EFD86329}">
      <dsp:nvSpPr>
        <dsp:cNvPr id="0" name=""/>
        <dsp:cNvSpPr/>
      </dsp:nvSpPr>
      <dsp:spPr>
        <a:xfrm>
          <a:off x="4545954" y="1272932"/>
          <a:ext cx="317180" cy="317180"/>
        </a:xfrm>
        <a:prstGeom prst="ellipse">
          <a:avLst/>
        </a:prstGeom>
        <a:solidFill>
          <a:schemeClr val="accent5">
            <a:shade val="50000"/>
            <a:hueOff val="113385"/>
            <a:satOff val="2713"/>
            <a:lumOff val="2545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8875E-4E25-9547-967F-89D885B12938}">
      <dsp:nvSpPr>
        <dsp:cNvPr id="0" name=""/>
        <dsp:cNvSpPr/>
      </dsp:nvSpPr>
      <dsp:spPr>
        <a:xfrm>
          <a:off x="5046153" y="-21266"/>
          <a:ext cx="2435125" cy="135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b" anchorCtr="0">
          <a:noAutofit/>
        </a:bodyPr>
        <a:lstStyle/>
        <a:p>
          <a:pPr marL="0" lvl="0" indent="0" algn="ctr" defTabSz="1289050">
            <a:lnSpc>
              <a:spcPct val="90000"/>
            </a:lnSpc>
            <a:spcBef>
              <a:spcPct val="0"/>
            </a:spcBef>
            <a:spcAft>
              <a:spcPct val="35000"/>
            </a:spcAft>
            <a:buNone/>
          </a:pPr>
          <a:endParaRPr lang="en-US" sz="2900" b="1" kern="1200"/>
        </a:p>
      </dsp:txBody>
      <dsp:txXfrm>
        <a:off x="5046153" y="-21266"/>
        <a:ext cx="2435125" cy="1353787"/>
      </dsp:txXfrm>
    </dsp:sp>
    <dsp:sp modelId="{5718A1F2-ED5B-B647-8626-AE79C31D3EEE}">
      <dsp:nvSpPr>
        <dsp:cNvPr id="0" name=""/>
        <dsp:cNvSpPr/>
      </dsp:nvSpPr>
      <dsp:spPr>
        <a:xfrm>
          <a:off x="6700049" y="1294199"/>
          <a:ext cx="317180" cy="317180"/>
        </a:xfrm>
        <a:prstGeom prst="ellipse">
          <a:avLst/>
        </a:prstGeom>
        <a:solidFill>
          <a:schemeClr val="accent5">
            <a:shade val="50000"/>
            <a:hueOff val="113385"/>
            <a:satOff val="2713"/>
            <a:lumOff val="2545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2EA04-AA31-AF4E-ABA7-CA3E80D302E0}">
      <dsp:nvSpPr>
        <dsp:cNvPr id="0" name=""/>
        <dsp:cNvSpPr/>
      </dsp:nvSpPr>
      <dsp:spPr>
        <a:xfrm>
          <a:off x="0" y="814632"/>
          <a:ext cx="11058466" cy="1268720"/>
        </a:xfrm>
        <a:prstGeom prst="notchedRightArrow">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DFDE0705-C952-584A-9FE8-9E948C46190A}">
      <dsp:nvSpPr>
        <dsp:cNvPr id="0" name=""/>
        <dsp:cNvSpPr/>
      </dsp:nvSpPr>
      <dsp:spPr>
        <a:xfrm>
          <a:off x="0" y="0"/>
          <a:ext cx="3095563" cy="126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b="1" kern="1200"/>
            <a:t>Invention Facebook, Twitter, Snapchat, Instagram, </a:t>
          </a:r>
        </a:p>
        <a:p>
          <a:pPr marL="0" lvl="0" indent="0" algn="ctr" defTabSz="1066800">
            <a:lnSpc>
              <a:spcPct val="90000"/>
            </a:lnSpc>
            <a:spcBef>
              <a:spcPct val="0"/>
            </a:spcBef>
            <a:spcAft>
              <a:spcPct val="35000"/>
            </a:spcAft>
            <a:buNone/>
          </a:pPr>
          <a:r>
            <a:rPr lang="en-US" sz="2400" b="1" kern="1200"/>
            <a:t>Tik Tok,  YouTube</a:t>
          </a:r>
        </a:p>
      </dsp:txBody>
      <dsp:txXfrm>
        <a:off x="0" y="0"/>
        <a:ext cx="3095563" cy="1268720"/>
      </dsp:txXfrm>
    </dsp:sp>
    <dsp:sp modelId="{934F4565-FD70-804A-9937-A608E20C8D99}">
      <dsp:nvSpPr>
        <dsp:cNvPr id="0" name=""/>
        <dsp:cNvSpPr/>
      </dsp:nvSpPr>
      <dsp:spPr>
        <a:xfrm>
          <a:off x="1392558" y="1272932"/>
          <a:ext cx="317180" cy="317180"/>
        </a:xfrm>
        <a:prstGeom prst="ellipse">
          <a:avLst/>
        </a:prstGeom>
        <a:solidFill>
          <a:schemeClr val="accent5">
            <a:shade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D3C931-7A3E-EA47-B5F1-B3C110DFF560}">
      <dsp:nvSpPr>
        <dsp:cNvPr id="0" name=""/>
        <dsp:cNvSpPr/>
      </dsp:nvSpPr>
      <dsp:spPr>
        <a:xfrm>
          <a:off x="3668659" y="304797"/>
          <a:ext cx="2174705" cy="126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a:t>Computers in Curriculum</a:t>
          </a:r>
        </a:p>
      </dsp:txBody>
      <dsp:txXfrm>
        <a:off x="3668659" y="304797"/>
        <a:ext cx="2174705" cy="1268720"/>
      </dsp:txXfrm>
    </dsp:sp>
    <dsp:sp modelId="{EB1A4540-D11E-1145-9BA3-E5F4EFD86329}">
      <dsp:nvSpPr>
        <dsp:cNvPr id="0" name=""/>
        <dsp:cNvSpPr/>
      </dsp:nvSpPr>
      <dsp:spPr>
        <a:xfrm>
          <a:off x="2882364" y="1272932"/>
          <a:ext cx="317180" cy="317180"/>
        </a:xfrm>
        <a:prstGeom prst="ellipse">
          <a:avLst/>
        </a:prstGeom>
        <a:solidFill>
          <a:schemeClr val="accent5">
            <a:shade val="50000"/>
            <a:hueOff val="85039"/>
            <a:satOff val="2035"/>
            <a:lumOff val="1909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AE066-3B96-8D42-AAA2-1CA32D8A1949}">
      <dsp:nvSpPr>
        <dsp:cNvPr id="0" name=""/>
        <dsp:cNvSpPr/>
      </dsp:nvSpPr>
      <dsp:spPr>
        <a:xfrm>
          <a:off x="1875962" y="1417249"/>
          <a:ext cx="2174705" cy="126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b="1" kern="1200"/>
            <a:t>Black Lives Matter</a:t>
          </a:r>
        </a:p>
      </dsp:txBody>
      <dsp:txXfrm>
        <a:off x="1875962" y="1417249"/>
        <a:ext cx="2174705" cy="1268720"/>
      </dsp:txXfrm>
    </dsp:sp>
    <dsp:sp modelId="{EC573369-4B96-F14C-8D6A-DFC37E1B2879}">
      <dsp:nvSpPr>
        <dsp:cNvPr id="0" name=""/>
        <dsp:cNvSpPr/>
      </dsp:nvSpPr>
      <dsp:spPr>
        <a:xfrm>
          <a:off x="4462116" y="1310080"/>
          <a:ext cx="317180" cy="317180"/>
        </a:xfrm>
        <a:prstGeom prst="ellipse">
          <a:avLst/>
        </a:prstGeom>
        <a:solidFill>
          <a:schemeClr val="accent5">
            <a:shade val="50000"/>
            <a:hueOff val="170078"/>
            <a:satOff val="4069"/>
            <a:lumOff val="3818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1E4D5C-E930-1141-BBD5-887165983899}">
      <dsp:nvSpPr>
        <dsp:cNvPr id="0" name=""/>
        <dsp:cNvSpPr/>
      </dsp:nvSpPr>
      <dsp:spPr>
        <a:xfrm>
          <a:off x="7774546" y="1903080"/>
          <a:ext cx="2174705" cy="126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327152" rIns="327152" bIns="327152" numCol="1" spcCol="1270" anchor="t" anchorCtr="0">
          <a:noAutofit/>
        </a:bodyPr>
        <a:lstStyle/>
        <a:p>
          <a:pPr marL="0" lvl="0" indent="0" algn="ctr" defTabSz="2044700">
            <a:lnSpc>
              <a:spcPct val="90000"/>
            </a:lnSpc>
            <a:spcBef>
              <a:spcPct val="0"/>
            </a:spcBef>
            <a:spcAft>
              <a:spcPct val="35000"/>
            </a:spcAft>
            <a:buNone/>
          </a:pPr>
          <a:endParaRPr lang="en-US" sz="4600" b="1" kern="1200"/>
        </a:p>
      </dsp:txBody>
      <dsp:txXfrm>
        <a:off x="7774546" y="1903080"/>
        <a:ext cx="2174705" cy="1268720"/>
      </dsp:txXfrm>
    </dsp:sp>
    <dsp:sp modelId="{A55928FB-385D-E54C-B4B8-7B9F22DFFE1A}">
      <dsp:nvSpPr>
        <dsp:cNvPr id="0" name=""/>
        <dsp:cNvSpPr/>
      </dsp:nvSpPr>
      <dsp:spPr>
        <a:xfrm>
          <a:off x="5929640" y="1316582"/>
          <a:ext cx="317180" cy="317180"/>
        </a:xfrm>
        <a:prstGeom prst="ellipse">
          <a:avLst/>
        </a:prstGeom>
        <a:solidFill>
          <a:schemeClr val="accent5">
            <a:shade val="50000"/>
            <a:hueOff val="85039"/>
            <a:satOff val="2035"/>
            <a:lumOff val="1909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6CC57-E403-FA4D-BC54-A58098345FB2}">
      <dsp:nvSpPr>
        <dsp:cNvPr id="0" name=""/>
        <dsp:cNvSpPr/>
      </dsp:nvSpPr>
      <dsp:spPr>
        <a:xfrm rot="2606536">
          <a:off x="2378571" y="4258275"/>
          <a:ext cx="717281" cy="65039"/>
        </a:xfrm>
        <a:custGeom>
          <a:avLst/>
          <a:gdLst/>
          <a:ahLst/>
          <a:cxnLst/>
          <a:rect l="0" t="0" r="0" b="0"/>
          <a:pathLst>
            <a:path>
              <a:moveTo>
                <a:pt x="0" y="32519"/>
              </a:moveTo>
              <a:lnTo>
                <a:pt x="717281" y="32519"/>
              </a:lnTo>
            </a:path>
          </a:pathLst>
        </a:custGeom>
        <a:noFill/>
        <a:ln w="34925" cap="flat" cmpd="sng" algn="in">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CBD03B-C03B-0D4C-95E7-35AAC6E9B712}">
      <dsp:nvSpPr>
        <dsp:cNvPr id="0" name=""/>
        <dsp:cNvSpPr/>
      </dsp:nvSpPr>
      <dsp:spPr>
        <a:xfrm>
          <a:off x="2476815" y="3024594"/>
          <a:ext cx="915906" cy="65039"/>
        </a:xfrm>
        <a:custGeom>
          <a:avLst/>
          <a:gdLst/>
          <a:ahLst/>
          <a:cxnLst/>
          <a:rect l="0" t="0" r="0" b="0"/>
          <a:pathLst>
            <a:path>
              <a:moveTo>
                <a:pt x="0" y="32519"/>
              </a:moveTo>
              <a:lnTo>
                <a:pt x="915906" y="32519"/>
              </a:lnTo>
            </a:path>
          </a:pathLst>
        </a:custGeom>
        <a:noFill/>
        <a:ln w="34925" cap="flat" cmpd="sng" algn="in">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A8E378-722E-8E4A-9903-649718C185DF}">
      <dsp:nvSpPr>
        <dsp:cNvPr id="0" name=""/>
        <dsp:cNvSpPr/>
      </dsp:nvSpPr>
      <dsp:spPr>
        <a:xfrm rot="19020823">
          <a:off x="2360302" y="1757250"/>
          <a:ext cx="867937" cy="65039"/>
        </a:xfrm>
        <a:custGeom>
          <a:avLst/>
          <a:gdLst/>
          <a:ahLst/>
          <a:cxnLst/>
          <a:rect l="0" t="0" r="0" b="0"/>
          <a:pathLst>
            <a:path>
              <a:moveTo>
                <a:pt x="0" y="32519"/>
              </a:moveTo>
              <a:lnTo>
                <a:pt x="867937" y="32519"/>
              </a:lnTo>
            </a:path>
          </a:pathLst>
        </a:custGeom>
        <a:noFill/>
        <a:ln w="34925" cap="flat" cmpd="sng" algn="in">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4C6EDB-D6A5-3D48-88AF-993106DBA274}">
      <dsp:nvSpPr>
        <dsp:cNvPr id="0" name=""/>
        <dsp:cNvSpPr/>
      </dsp:nvSpPr>
      <dsp:spPr>
        <a:xfrm>
          <a:off x="-54380" y="1553494"/>
          <a:ext cx="2977877" cy="3007238"/>
        </a:xfrm>
        <a:prstGeom prst="ellipse">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CE640B-F014-9D47-B71A-B4FA05B0A5B8}">
      <dsp:nvSpPr>
        <dsp:cNvPr id="0" name=""/>
        <dsp:cNvSpPr/>
      </dsp:nvSpPr>
      <dsp:spPr>
        <a:xfrm>
          <a:off x="2810785" y="-41114"/>
          <a:ext cx="1978674" cy="1786726"/>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t>Intense realism</a:t>
          </a:r>
        </a:p>
      </dsp:txBody>
      <dsp:txXfrm>
        <a:off x="3100555" y="220546"/>
        <a:ext cx="1399134" cy="1263406"/>
      </dsp:txXfrm>
    </dsp:sp>
    <dsp:sp modelId="{F890CEAC-D18C-4B48-98D8-485A36165335}">
      <dsp:nvSpPr>
        <dsp:cNvPr id="0" name=""/>
        <dsp:cNvSpPr/>
      </dsp:nvSpPr>
      <dsp:spPr>
        <a:xfrm>
          <a:off x="3392722" y="2163750"/>
          <a:ext cx="1992842" cy="1786726"/>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t>Focus on financials</a:t>
          </a:r>
        </a:p>
      </dsp:txBody>
      <dsp:txXfrm>
        <a:off x="3684567" y="2425410"/>
        <a:ext cx="1409152" cy="1263406"/>
      </dsp:txXfrm>
    </dsp:sp>
    <dsp:sp modelId="{6061F1DB-848F-0F4F-977A-8F1E07A56D95}">
      <dsp:nvSpPr>
        <dsp:cNvPr id="0" name=""/>
        <dsp:cNvSpPr/>
      </dsp:nvSpPr>
      <dsp:spPr>
        <a:xfrm>
          <a:off x="2623648" y="4283925"/>
          <a:ext cx="2278093" cy="1956107"/>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t>Intense competitive spirit</a:t>
          </a:r>
        </a:p>
      </dsp:txBody>
      <dsp:txXfrm>
        <a:off x="2957267" y="4570390"/>
        <a:ext cx="1610855" cy="13831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A07F0-9E25-0F4C-82DB-004DC487C9A2}" type="datetimeFigureOut">
              <a:rPr lang="en-US" smtClean="0"/>
              <a:t>10/28/24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FE2642-DFFD-2E46-88C6-8694176DE0F1}" type="slidenum">
              <a:rPr lang="en-US" smtClean="0"/>
              <a:t>‹#›</a:t>
            </a:fld>
            <a:endParaRPr lang="en-US"/>
          </a:p>
        </p:txBody>
      </p:sp>
    </p:spTree>
    <p:extLst>
      <p:ext uri="{BB962C8B-B14F-4D97-AF65-F5344CB8AC3E}">
        <p14:creationId xmlns:p14="http://schemas.microsoft.com/office/powerpoint/2010/main" val="359517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1</a:t>
            </a:fld>
            <a:endParaRPr lang="en-US" dirty="0"/>
          </a:p>
        </p:txBody>
      </p:sp>
      <p:sp>
        <p:nvSpPr>
          <p:cNvPr id="5" name="TextBox 4">
            <a:extLst>
              <a:ext uri="{FF2B5EF4-FFF2-40B4-BE49-F238E27FC236}">
                <a16:creationId xmlns:a16="http://schemas.microsoft.com/office/drawing/2014/main" id="{0A1A4AD6-88B2-3F1C-4A77-17D704B022E5}"/>
              </a:ext>
            </a:extLst>
          </p:cNvPr>
          <p:cNvSpPr txBox="1"/>
          <p:nvPr/>
        </p:nvSpPr>
        <p:spPr>
          <a:xfrm>
            <a:off x="-5163671" y="48409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15094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biggest influences on this generation is the recession of 2008-2009…. ...They saw their parents struggle economically or suffer a job loss during their younger years…. The global pandemic and the social isolation has impacted them... and the fact they have always been connected with various forms of smart technologies ....has had a huge impact on their actions and behaviors…</a:t>
            </a:r>
          </a:p>
        </p:txBody>
      </p:sp>
      <p:sp>
        <p:nvSpPr>
          <p:cNvPr id="4" name="Slide Number Placeholder 3"/>
          <p:cNvSpPr>
            <a:spLocks noGrp="1"/>
          </p:cNvSpPr>
          <p:nvPr>
            <p:ph type="sldNum" sz="quarter" idx="5"/>
          </p:nvPr>
        </p:nvSpPr>
        <p:spPr/>
        <p:txBody>
          <a:bodyPr/>
          <a:lstStyle/>
          <a:p>
            <a:fld id="{38FE2642-DFFD-2E46-88C6-8694176DE0F1}" type="slidenum">
              <a:rPr lang="en-US" smtClean="0"/>
              <a:t>10</a:t>
            </a:fld>
            <a:endParaRPr lang="en-US"/>
          </a:p>
        </p:txBody>
      </p:sp>
    </p:spTree>
    <p:extLst>
      <p:ext uri="{BB962C8B-B14F-4D97-AF65-F5344CB8AC3E}">
        <p14:creationId xmlns:p14="http://schemas.microsoft.com/office/powerpoint/2010/main" val="1880377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they have grown up living and connecting on many social networks, ...like Instagram, tik </a:t>
            </a:r>
            <a:r>
              <a:rPr lang="en-US" dirty="0" err="1"/>
              <a:t>tok</a:t>
            </a:r>
            <a:r>
              <a:rPr lang="en-US" dirty="0"/>
              <a:t>, </a:t>
            </a:r>
            <a:r>
              <a:rPr lang="en-US" dirty="0" err="1"/>
              <a:t>facebook</a:t>
            </a:r>
            <a:r>
              <a:rPr lang="en-US" dirty="0"/>
              <a:t> </a:t>
            </a:r>
            <a:r>
              <a:rPr lang="en-US" dirty="0" err="1"/>
              <a:t>etc</a:t>
            </a:r>
            <a:r>
              <a:rPr lang="en-US" dirty="0"/>
              <a:t>… they experienced the social protest of black live matters ...and other social protest, ...they always had computers in their education, ....they experienced the negative impacts of gun violence in schools ....and they are among those first impacted by internet influencers .....shaping much of their thought and world view…. Right or wrong the influence is there….. And last ....they are much aware of CSR .....or their expectation for corporate social responsibility ...as to support environment and social issues.  ... So again these are the life events ...that have most influenced their thinking ....and now their expectations at work….</a:t>
            </a:r>
          </a:p>
        </p:txBody>
      </p:sp>
      <p:sp>
        <p:nvSpPr>
          <p:cNvPr id="4" name="Slide Number Placeholder 3"/>
          <p:cNvSpPr>
            <a:spLocks noGrp="1"/>
          </p:cNvSpPr>
          <p:nvPr>
            <p:ph type="sldNum" sz="quarter" idx="5"/>
          </p:nvPr>
        </p:nvSpPr>
        <p:spPr/>
        <p:txBody>
          <a:bodyPr/>
          <a:lstStyle/>
          <a:p>
            <a:fld id="{38FE2642-DFFD-2E46-88C6-8694176DE0F1}" type="slidenum">
              <a:rPr lang="en-US" smtClean="0"/>
              <a:t>11</a:t>
            </a:fld>
            <a:endParaRPr lang="en-US"/>
          </a:p>
        </p:txBody>
      </p:sp>
    </p:spTree>
    <p:extLst>
      <p:ext uri="{BB962C8B-B14F-4D97-AF65-F5344CB8AC3E}">
        <p14:creationId xmlns:p14="http://schemas.microsoft.com/office/powerpoint/2010/main" val="3069790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influence…. Growing up ......maybe because of smart devices… they spent much less time than previous generations with their friends….. Less face time… therefore less time building necessary in-person social skills… like being able to read body language…</a:t>
            </a:r>
          </a:p>
        </p:txBody>
      </p:sp>
      <p:sp>
        <p:nvSpPr>
          <p:cNvPr id="4" name="Slide Number Placeholder 3"/>
          <p:cNvSpPr>
            <a:spLocks noGrp="1"/>
          </p:cNvSpPr>
          <p:nvPr>
            <p:ph type="sldNum" sz="quarter" idx="5"/>
          </p:nvPr>
        </p:nvSpPr>
        <p:spPr/>
        <p:txBody>
          <a:bodyPr/>
          <a:lstStyle/>
          <a:p>
            <a:fld id="{38FE2642-DFFD-2E46-88C6-8694176DE0F1}" type="slidenum">
              <a:rPr lang="en-US" smtClean="0"/>
              <a:t>12</a:t>
            </a:fld>
            <a:endParaRPr lang="en-US"/>
          </a:p>
        </p:txBody>
      </p:sp>
    </p:spTree>
    <p:extLst>
      <p:ext uri="{BB962C8B-B14F-4D97-AF65-F5344CB8AC3E}">
        <p14:creationId xmlns:p14="http://schemas.microsoft.com/office/powerpoint/2010/main" val="1345789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big surprise here……     can you imagine…. Gen Z is less trusting  of political leaders…. And this has been on a decline for many generations... falling from 80% with the Greatest generation to only 34% political trust with gen Z….. And as a result you can extend this  perceived lack of trust..... to almost any authority figure… business leaders included</a:t>
            </a:r>
          </a:p>
        </p:txBody>
      </p:sp>
      <p:sp>
        <p:nvSpPr>
          <p:cNvPr id="4" name="Slide Number Placeholder 3"/>
          <p:cNvSpPr>
            <a:spLocks noGrp="1"/>
          </p:cNvSpPr>
          <p:nvPr>
            <p:ph type="sldNum" sz="quarter" idx="5"/>
          </p:nvPr>
        </p:nvSpPr>
        <p:spPr/>
        <p:txBody>
          <a:bodyPr/>
          <a:lstStyle/>
          <a:p>
            <a:fld id="{38FE2642-DFFD-2E46-88C6-8694176DE0F1}" type="slidenum">
              <a:rPr lang="en-US" smtClean="0"/>
              <a:t>13</a:t>
            </a:fld>
            <a:endParaRPr lang="en-US"/>
          </a:p>
        </p:txBody>
      </p:sp>
    </p:spTree>
    <p:extLst>
      <p:ext uri="{BB962C8B-B14F-4D97-AF65-F5344CB8AC3E}">
        <p14:creationId xmlns:p14="http://schemas.microsoft.com/office/powerpoint/2010/main" val="156302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1A1A1A"/>
                </a:solidFill>
                <a:effectLst/>
                <a:latin typeface="Ubuntu" panose="020F0502020204030204" pitchFamily="34" charset="0"/>
              </a:rPr>
              <a:t>So to share a story about how this may impact us an </a:t>
            </a:r>
            <a:r>
              <a:rPr lang="en-US" dirty="0">
                <a:solidFill>
                  <a:srgbClr val="1A1A1A"/>
                </a:solidFill>
                <a:latin typeface="Ubuntu" panose="020F0502020204030204" pitchFamily="34" charset="0"/>
              </a:rPr>
              <a:t>employers… I share the story of  the</a:t>
            </a:r>
            <a:r>
              <a:rPr lang="en-US" b="0" i="0" u="none" strike="noStrike" dirty="0">
                <a:solidFill>
                  <a:srgbClr val="1A1A1A"/>
                </a:solidFill>
                <a:effectLst/>
                <a:latin typeface="Ubuntu" panose="020F0502020204030204" pitchFamily="34" charset="0"/>
              </a:rPr>
              <a:t> circus performer who made a living by pushing a wheelbarrow across a high wire that spanned a </a:t>
            </a:r>
            <a:r>
              <a:rPr lang="en-US" b="0" i="0" u="none" strike="noStrike" dirty="0" err="1">
                <a:solidFill>
                  <a:srgbClr val="1A1A1A"/>
                </a:solidFill>
                <a:effectLst/>
                <a:latin typeface="Ubuntu" panose="020F0502020204030204" pitchFamily="34" charset="0"/>
              </a:rPr>
              <a:t>niagara</a:t>
            </a:r>
            <a:r>
              <a:rPr lang="en-US" b="0" i="0" u="none" strike="noStrike" dirty="0">
                <a:solidFill>
                  <a:srgbClr val="1A1A1A"/>
                </a:solidFill>
                <a:effectLst/>
                <a:latin typeface="Ubuntu" panose="020F0502020204030204" pitchFamily="34" charset="0"/>
              </a:rPr>
              <a:t> falls . The crowds came out in droves to watch him and to cheer him on. </a:t>
            </a:r>
            <a:r>
              <a:rPr lang="en-US" b="0" i="1" u="none" strike="noStrike" dirty="0">
                <a:solidFill>
                  <a:srgbClr val="1A1A1A"/>
                </a:solidFill>
                <a:effectLst/>
                <a:latin typeface="Ubuntu" panose="020F0502020204030204" pitchFamily="34" charset="0"/>
              </a:rPr>
              <a:t>“Do you believe I can do it?”</a:t>
            </a:r>
            <a:r>
              <a:rPr lang="en-US" b="0" i="0" u="none" strike="noStrike" dirty="0">
                <a:solidFill>
                  <a:srgbClr val="1A1A1A"/>
                </a:solidFill>
                <a:effectLst/>
                <a:latin typeface="Ubuntu" panose="020F0502020204030204" pitchFamily="34" charset="0"/>
              </a:rPr>
              <a:t> he would ask them. </a:t>
            </a:r>
            <a:r>
              <a:rPr lang="en-US" b="0" i="1" u="none" strike="noStrike" dirty="0">
                <a:solidFill>
                  <a:srgbClr val="1A1A1A"/>
                </a:solidFill>
                <a:effectLst/>
                <a:latin typeface="Ubuntu" panose="020F0502020204030204" pitchFamily="34" charset="0"/>
              </a:rPr>
              <a:t>“Oh, yes! We believe you can do it,”</a:t>
            </a:r>
            <a:r>
              <a:rPr lang="en-US" b="0" i="0" u="none" strike="noStrike" dirty="0">
                <a:solidFill>
                  <a:srgbClr val="1A1A1A"/>
                </a:solidFill>
                <a:effectLst/>
                <a:latin typeface="Ubuntu" panose="020F0502020204030204" pitchFamily="34" charset="0"/>
              </a:rPr>
              <a:t> they chorused back in acclamation.</a:t>
            </a:r>
          </a:p>
          <a:p>
            <a:pPr algn="l"/>
            <a:r>
              <a:rPr lang="en-US" b="0" i="1" u="none" strike="noStrike" dirty="0">
                <a:solidFill>
                  <a:srgbClr val="1A1A1A"/>
                </a:solidFill>
                <a:effectLst/>
                <a:latin typeface="Ubuntu" panose="020F0502020204030204" pitchFamily="34" charset="0"/>
              </a:rPr>
              <a:t>“So, who’s going to get in the wheelbarrow?”</a:t>
            </a:r>
            <a:r>
              <a:rPr lang="en-US" b="0" i="0" u="none" strike="noStrike" dirty="0">
                <a:solidFill>
                  <a:srgbClr val="1A1A1A"/>
                </a:solidFill>
                <a:effectLst/>
                <a:latin typeface="Ubuntu" panose="020F0502020204030204" pitchFamily="34" charset="0"/>
              </a:rPr>
              <a:t> he asked. And silence fell.</a:t>
            </a:r>
          </a:p>
          <a:p>
            <a:r>
              <a:rPr lang="en-US" dirty="0"/>
              <a:t>That’s because who jumps in a wheelbarrow to go across </a:t>
            </a:r>
            <a:r>
              <a:rPr lang="en-US" dirty="0" err="1"/>
              <a:t>niagara</a:t>
            </a:r>
            <a:r>
              <a:rPr lang="en-US" dirty="0"/>
              <a:t> falls with someone you just met…. That’s because building trust takes time.. It doe not happen overnight.. You have to work at it…. The point here is this is a vey non-trusting workforce coming our way and you will have to work harder than ever to establish the necessary individual and work trust with them….. It will be a challenge that you find unnecessary, but it will still be a challenge to address…</a:t>
            </a:r>
          </a:p>
        </p:txBody>
      </p:sp>
      <p:sp>
        <p:nvSpPr>
          <p:cNvPr id="4" name="Slide Number Placeholder 3"/>
          <p:cNvSpPr>
            <a:spLocks noGrp="1"/>
          </p:cNvSpPr>
          <p:nvPr>
            <p:ph type="sldNum" sz="quarter" idx="5"/>
          </p:nvPr>
        </p:nvSpPr>
        <p:spPr/>
        <p:txBody>
          <a:bodyPr/>
          <a:lstStyle/>
          <a:p>
            <a:fld id="{38FE2642-DFFD-2E46-88C6-8694176DE0F1}" type="slidenum">
              <a:rPr lang="en-US" smtClean="0"/>
              <a:t>14</a:t>
            </a:fld>
            <a:endParaRPr lang="en-US"/>
          </a:p>
        </p:txBody>
      </p:sp>
    </p:spTree>
    <p:extLst>
      <p:ext uri="{BB962C8B-B14F-4D97-AF65-F5344CB8AC3E}">
        <p14:creationId xmlns:p14="http://schemas.microsoft.com/office/powerpoint/2010/main" val="3939367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interesting influences on gen z worth noting…. Fewer regularly attend religious services, ....or had a part-time job growing up… fewer had a boyfriend or girlfriend, ....on the positive ...fewer drank, smoked or used pot, .....but significantly more than any previous generation in their teen years they view as been very isolated ....or lonely by 61%  ....compare that to the baby boomer generation that reported only  36% ….. Again this may explain some of their behaviors of poor communication skills, ....being too easily offended, ...and poor relations with co-workers</a:t>
            </a:r>
          </a:p>
        </p:txBody>
      </p:sp>
      <p:sp>
        <p:nvSpPr>
          <p:cNvPr id="4" name="Slide Number Placeholder 3"/>
          <p:cNvSpPr>
            <a:spLocks noGrp="1"/>
          </p:cNvSpPr>
          <p:nvPr>
            <p:ph type="sldNum" sz="quarter" idx="5"/>
          </p:nvPr>
        </p:nvSpPr>
        <p:spPr/>
        <p:txBody>
          <a:bodyPr/>
          <a:lstStyle/>
          <a:p>
            <a:fld id="{38FE2642-DFFD-2E46-88C6-8694176DE0F1}" type="slidenum">
              <a:rPr lang="en-US" smtClean="0"/>
              <a:t>15</a:t>
            </a:fld>
            <a:endParaRPr lang="en-US"/>
          </a:p>
        </p:txBody>
      </p:sp>
    </p:spTree>
    <p:extLst>
      <p:ext uri="{BB962C8B-B14F-4D97-AF65-F5344CB8AC3E}">
        <p14:creationId xmlns:p14="http://schemas.microsoft.com/office/powerpoint/2010/main" val="4018049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also have a very intense realism.. they are pragmatic...they are focused on financials. ....but pay is not their primary concern....they are intensely competitive, ....do possess a sense of entitlement ........have high anxiety and are self pressured. </a:t>
            </a:r>
          </a:p>
        </p:txBody>
      </p:sp>
      <p:sp>
        <p:nvSpPr>
          <p:cNvPr id="4" name="Slide Number Placeholder 3"/>
          <p:cNvSpPr>
            <a:spLocks noGrp="1"/>
          </p:cNvSpPr>
          <p:nvPr>
            <p:ph type="sldNum" sz="quarter" idx="5"/>
          </p:nvPr>
        </p:nvSpPr>
        <p:spPr/>
        <p:txBody>
          <a:bodyPr/>
          <a:lstStyle/>
          <a:p>
            <a:fld id="{38FE2642-DFFD-2E46-88C6-8694176DE0F1}" type="slidenum">
              <a:rPr lang="en-US" smtClean="0"/>
              <a:t>16</a:t>
            </a:fld>
            <a:endParaRPr lang="en-US"/>
          </a:p>
        </p:txBody>
      </p:sp>
    </p:spTree>
    <p:extLst>
      <p:ext uri="{BB962C8B-B14F-4D97-AF65-F5344CB8AC3E}">
        <p14:creationId xmlns:p14="http://schemas.microsoft.com/office/powerpoint/2010/main" val="2973871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generation is very anxious…. And often distracted… and that may be driven by their FOMO ....   or fear of missing out… one of the traits of this generation ....that has high social pressures, .....coupled with the fear of missing out, ....isolation and boredom .....have driven to social media addiction….. They can't stay off ....tik </a:t>
            </a:r>
            <a:r>
              <a:rPr lang="en-US" dirty="0" err="1"/>
              <a:t>tok</a:t>
            </a:r>
            <a:r>
              <a:rPr lang="en-US" dirty="0"/>
              <a:t>, Instagram </a:t>
            </a:r>
            <a:r>
              <a:rPr lang="en-US" dirty="0" err="1"/>
              <a:t>etc</a:t>
            </a:r>
            <a:r>
              <a:rPr lang="en-US" dirty="0"/>
              <a:t>…..  They really do fear they will miss out on some event ....or information and that creates anxiety for them …. It also means for us a employers…they have a difficult time just relaxing .....or chilling ....and they often are not present.... because they are thinking about or responding to the latest post….. Or the news just released in China….. or some other distant part of the world</a:t>
            </a:r>
          </a:p>
        </p:txBody>
      </p:sp>
      <p:sp>
        <p:nvSpPr>
          <p:cNvPr id="4" name="Slide Number Placeholder 3"/>
          <p:cNvSpPr>
            <a:spLocks noGrp="1"/>
          </p:cNvSpPr>
          <p:nvPr>
            <p:ph type="sldNum" sz="quarter" idx="5"/>
          </p:nvPr>
        </p:nvSpPr>
        <p:spPr/>
        <p:txBody>
          <a:bodyPr/>
          <a:lstStyle/>
          <a:p>
            <a:fld id="{38FE2642-DFFD-2E46-88C6-8694176DE0F1}" type="slidenum">
              <a:rPr lang="en-US" smtClean="0"/>
              <a:t>17</a:t>
            </a:fld>
            <a:endParaRPr lang="en-US"/>
          </a:p>
        </p:txBody>
      </p:sp>
    </p:spTree>
    <p:extLst>
      <p:ext uri="{BB962C8B-B14F-4D97-AF65-F5344CB8AC3E}">
        <p14:creationId xmlns:p14="http://schemas.microsoft.com/office/powerpoint/2010/main" val="8685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trait is they avoid conflict…..this generation generally speaking.... avoids conflict with the boss… they may actually quit without having a new job… something most other generations would never do… one reason may be ...most gen </a:t>
            </a:r>
            <a:r>
              <a:rPr lang="en-US" dirty="0" err="1"/>
              <a:t>z’ers</a:t>
            </a:r>
            <a:r>
              <a:rPr lang="en-US" dirty="0"/>
              <a:t> have a side hustle…. You can bet they have some other form of income beside their primary occupation ....and so they feel comfortable quitting without another job lined up.... and without addressing their real reason for quitting…. The other reason is there are an abundance of jobs available to them.... on linked in , glass door and other websites.. ......They could have 15 different immediate job opportunities and because of these websites… they may see they could actually increase their pay….  So how to deal with this as an employers? …. One of the best things you can do ...is to provide them with a very defined and known path to a promotion….. If they know what they must do to be promoted .....then they will be less likely to shop websites for another job…..</a:t>
            </a:r>
          </a:p>
        </p:txBody>
      </p:sp>
      <p:sp>
        <p:nvSpPr>
          <p:cNvPr id="4" name="Slide Number Placeholder 3"/>
          <p:cNvSpPr>
            <a:spLocks noGrp="1"/>
          </p:cNvSpPr>
          <p:nvPr>
            <p:ph type="sldNum" sz="quarter" idx="5"/>
          </p:nvPr>
        </p:nvSpPr>
        <p:spPr/>
        <p:txBody>
          <a:bodyPr/>
          <a:lstStyle/>
          <a:p>
            <a:fld id="{38FE2642-DFFD-2E46-88C6-8694176DE0F1}" type="slidenum">
              <a:rPr lang="en-US" smtClean="0"/>
              <a:t>18</a:t>
            </a:fld>
            <a:endParaRPr lang="en-US"/>
          </a:p>
        </p:txBody>
      </p:sp>
    </p:spTree>
    <p:extLst>
      <p:ext uri="{BB962C8B-B14F-4D97-AF65-F5344CB8AC3E}">
        <p14:creationId xmlns:p14="http://schemas.microsoft.com/office/powerpoint/2010/main" val="565315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employees lack social capital… a number were onboarded during covid, .....started in a remote or hybrid work culture, ....lived on Zoom with out the benefit of water cooler talk, ....find many of their work relationships are purely transactional…. ....Getting work assignments over zoom, completing and getting another set of work assignments…… no real interactions or depth to work relationships….. And all this generates a feeling of disconnectedness from work, ....managers and co-workers….. So in essence we have limited their relationships and social interactions ....at the very time we are attempting to form good work habits in their early years of work..... to be quote "good employees"…. So you see why they may struggle  socially at work </a:t>
            </a:r>
          </a:p>
        </p:txBody>
      </p:sp>
      <p:sp>
        <p:nvSpPr>
          <p:cNvPr id="4" name="Slide Number Placeholder 3"/>
          <p:cNvSpPr>
            <a:spLocks noGrp="1"/>
          </p:cNvSpPr>
          <p:nvPr>
            <p:ph type="sldNum" sz="quarter" idx="5"/>
          </p:nvPr>
        </p:nvSpPr>
        <p:spPr/>
        <p:txBody>
          <a:bodyPr/>
          <a:lstStyle/>
          <a:p>
            <a:fld id="{38FE2642-DFFD-2E46-88C6-8694176DE0F1}" type="slidenum">
              <a:rPr lang="en-US" smtClean="0"/>
              <a:t>19</a:t>
            </a:fld>
            <a:endParaRPr lang="en-US"/>
          </a:p>
        </p:txBody>
      </p:sp>
    </p:spTree>
    <p:extLst>
      <p:ext uri="{BB962C8B-B14F-4D97-AF65-F5344CB8AC3E}">
        <p14:creationId xmlns:p14="http://schemas.microsoft.com/office/powerpoint/2010/main" val="243224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all know our workplaces are continually under some type of change…. Today we will talk about a change we are always faced with ...and that is the coming of the next generation of employees ……   the newest generation now entering the workforce is Gen Z….. And they are like ...all that preceded them ....unique in their own way… presenting challenges and opportunities for our leadership……    understanding the nuances of this generation will help you to better engage them... to maximize their value to your organization, while creating a fulfilling workplace for them</a:t>
            </a:r>
          </a:p>
        </p:txBody>
      </p:sp>
      <p:sp>
        <p:nvSpPr>
          <p:cNvPr id="4" name="Slide Number Placeholder 3"/>
          <p:cNvSpPr>
            <a:spLocks noGrp="1"/>
          </p:cNvSpPr>
          <p:nvPr>
            <p:ph type="sldNum" sz="quarter" idx="5"/>
          </p:nvPr>
        </p:nvSpPr>
        <p:spPr/>
        <p:txBody>
          <a:bodyPr/>
          <a:lstStyle/>
          <a:p>
            <a:fld id="{38FE2642-DFFD-2E46-88C6-8694176DE0F1}" type="slidenum">
              <a:rPr lang="en-US" smtClean="0"/>
              <a:t>2</a:t>
            </a:fld>
            <a:endParaRPr lang="en-US" dirty="0"/>
          </a:p>
        </p:txBody>
      </p:sp>
      <p:sp>
        <p:nvSpPr>
          <p:cNvPr id="5" name="TextBox 4">
            <a:extLst>
              <a:ext uri="{FF2B5EF4-FFF2-40B4-BE49-F238E27FC236}">
                <a16:creationId xmlns:a16="http://schemas.microsoft.com/office/drawing/2014/main" id="{0A1A4AD6-88B2-3F1C-4A77-17D704B022E5}"/>
              </a:ext>
            </a:extLst>
          </p:cNvPr>
          <p:cNvSpPr txBox="1"/>
          <p:nvPr/>
        </p:nvSpPr>
        <p:spPr>
          <a:xfrm>
            <a:off x="-5163671" y="48409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50861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far this is the most stressed out generation.. They struggle more with stress, .....they have fewer coping mechanisms, ....surprising comfortable talking about their mental health issues ....( something my generation would have avoided at all cost)… ....they have fewer deep relationships… they are the text generation… and they have trouble prioritizing work… they are so distracted by all the inputs and events around them, ....remember they must be connected all the time  due to  the fear of missing out…. FOMO….with Previous generations ...well we left of our lives at the door when we checked into work .. .This generation is much more about work-life balance ....a blended life,,, they feel allowed to talk about stress and they expect employers to provide mental health resources….     That is why they are so viewed as entitled….. But they are ...at the same time...very insecure</a:t>
            </a:r>
          </a:p>
        </p:txBody>
      </p:sp>
      <p:sp>
        <p:nvSpPr>
          <p:cNvPr id="4" name="Slide Number Placeholder 3"/>
          <p:cNvSpPr>
            <a:spLocks noGrp="1"/>
          </p:cNvSpPr>
          <p:nvPr>
            <p:ph type="sldNum" sz="quarter" idx="5"/>
          </p:nvPr>
        </p:nvSpPr>
        <p:spPr/>
        <p:txBody>
          <a:bodyPr/>
          <a:lstStyle/>
          <a:p>
            <a:fld id="{38FE2642-DFFD-2E46-88C6-8694176DE0F1}" type="slidenum">
              <a:rPr lang="en-US" smtClean="0"/>
              <a:t>20</a:t>
            </a:fld>
            <a:endParaRPr lang="en-US"/>
          </a:p>
        </p:txBody>
      </p:sp>
    </p:spTree>
    <p:extLst>
      <p:ext uri="{BB962C8B-B14F-4D97-AF65-F5344CB8AC3E}">
        <p14:creationId xmlns:p14="http://schemas.microsoft.com/office/powerpoint/2010/main" val="1623094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also the most global generation since the greatest generation… with technology they are highly connected to the whole world… know what is happening everywhere in the world ...at any moment… if it happened in China it is happening to them… their hyperconnectivity is driving their world view… for that reason there is hope ....they will help to work harder to drive world peace and cooperation</a:t>
            </a:r>
          </a:p>
        </p:txBody>
      </p:sp>
      <p:sp>
        <p:nvSpPr>
          <p:cNvPr id="4" name="Slide Number Placeholder 3"/>
          <p:cNvSpPr>
            <a:spLocks noGrp="1"/>
          </p:cNvSpPr>
          <p:nvPr>
            <p:ph type="sldNum" sz="quarter" idx="5"/>
          </p:nvPr>
        </p:nvSpPr>
        <p:spPr/>
        <p:txBody>
          <a:bodyPr/>
          <a:lstStyle/>
          <a:p>
            <a:fld id="{38FE2642-DFFD-2E46-88C6-8694176DE0F1}" type="slidenum">
              <a:rPr lang="en-US" smtClean="0"/>
              <a:t>21</a:t>
            </a:fld>
            <a:endParaRPr lang="en-US"/>
          </a:p>
        </p:txBody>
      </p:sp>
    </p:spTree>
    <p:extLst>
      <p:ext uri="{BB962C8B-B14F-4D97-AF65-F5344CB8AC3E}">
        <p14:creationId xmlns:p14="http://schemas.microsoft.com/office/powerpoint/2010/main" val="3778318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highly inclusive.. They don’t care about your sexuality ....your gender.... or skin color… they simply just don’t care…so they expect ....fair representation at work and tolerate nothing less, ....they expect employers to be responsible regarding the environment .....and they are much more likely to take action on issues and join protest, not just talk disagreement…..   How do you respond then as an employer?… you must be more empathetic and more sincerely curious about their interest and less judgmental ... avoid placing labels  on them</a:t>
            </a:r>
          </a:p>
        </p:txBody>
      </p:sp>
      <p:sp>
        <p:nvSpPr>
          <p:cNvPr id="4" name="Slide Number Placeholder 3"/>
          <p:cNvSpPr>
            <a:spLocks noGrp="1"/>
          </p:cNvSpPr>
          <p:nvPr>
            <p:ph type="sldNum" sz="quarter" idx="5"/>
          </p:nvPr>
        </p:nvSpPr>
        <p:spPr/>
        <p:txBody>
          <a:bodyPr/>
          <a:lstStyle/>
          <a:p>
            <a:fld id="{38FE2642-DFFD-2E46-88C6-8694176DE0F1}" type="slidenum">
              <a:rPr lang="en-US" smtClean="0"/>
              <a:t>22</a:t>
            </a:fld>
            <a:endParaRPr lang="en-US"/>
          </a:p>
        </p:txBody>
      </p:sp>
    </p:spTree>
    <p:extLst>
      <p:ext uri="{BB962C8B-B14F-4D97-AF65-F5344CB8AC3E}">
        <p14:creationId xmlns:p14="http://schemas.microsoft.com/office/powerpoint/2010/main" val="91494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engage this generation by investing in digital platform to educate them… opening up their creativity… you will need to pay attention to sustainability practices.... especially concerning environment, .....offer flexible work solutions to address their need for work-life balance…. Get them involved in your teams and decision making, ......give them a real voice at work to help shape policies, .....and work hard to safeguard their digital privacy… it is a real important and sensitive issue for Gen z….</a:t>
            </a:r>
          </a:p>
        </p:txBody>
      </p:sp>
      <p:sp>
        <p:nvSpPr>
          <p:cNvPr id="4" name="Slide Number Placeholder 3"/>
          <p:cNvSpPr>
            <a:spLocks noGrp="1"/>
          </p:cNvSpPr>
          <p:nvPr>
            <p:ph type="sldNum" sz="quarter" idx="5"/>
          </p:nvPr>
        </p:nvSpPr>
        <p:spPr/>
        <p:txBody>
          <a:bodyPr/>
          <a:lstStyle/>
          <a:p>
            <a:fld id="{38FE2642-DFFD-2E46-88C6-8694176DE0F1}" type="slidenum">
              <a:rPr lang="en-US" smtClean="0"/>
              <a:t>23</a:t>
            </a:fld>
            <a:endParaRPr lang="en-US"/>
          </a:p>
        </p:txBody>
      </p:sp>
    </p:spTree>
    <p:extLst>
      <p:ext uri="{BB962C8B-B14F-4D97-AF65-F5344CB8AC3E}">
        <p14:creationId xmlns:p14="http://schemas.microsoft.com/office/powerpoint/2010/main" val="2616306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employers you will need to train and stress developing soft skills .....with this generation… .....communication skills, ....presentations ( they lack good presentations skills surprisingly), .....and teach them to speak up….. They are a no-speak up generation by nature…..  90% of this generation ....feels social discomfort and anxiety…..</a:t>
            </a:r>
          </a:p>
        </p:txBody>
      </p:sp>
      <p:sp>
        <p:nvSpPr>
          <p:cNvPr id="4" name="Slide Number Placeholder 3"/>
          <p:cNvSpPr>
            <a:spLocks noGrp="1"/>
          </p:cNvSpPr>
          <p:nvPr>
            <p:ph type="sldNum" sz="quarter" idx="5"/>
          </p:nvPr>
        </p:nvSpPr>
        <p:spPr/>
        <p:txBody>
          <a:bodyPr/>
          <a:lstStyle/>
          <a:p>
            <a:fld id="{38FE2642-DFFD-2E46-88C6-8694176DE0F1}" type="slidenum">
              <a:rPr lang="en-US" smtClean="0"/>
              <a:t>24</a:t>
            </a:fld>
            <a:endParaRPr lang="en-US"/>
          </a:p>
        </p:txBody>
      </p:sp>
    </p:spTree>
    <p:extLst>
      <p:ext uri="{BB962C8B-B14F-4D97-AF65-F5344CB8AC3E}">
        <p14:creationId xmlns:p14="http://schemas.microsoft.com/office/powerpoint/2010/main" val="2720881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lead gen z .......encourage good work life balance, ....lead by example,  ....don’t tell, but show your vision and offer feedback…. ....Understand their needs – show with flexible hours and PTO ...and prioritize good mental health, ....provide growth opportunities ... by giving them challenges and new work experiences, ......leverage their desire for change ....by allow them to participate in decisions…. And place value on them as individuals... Gen </a:t>
            </a:r>
            <a:r>
              <a:rPr lang="en-US" dirty="0" err="1"/>
              <a:t>Zers</a:t>
            </a:r>
            <a:r>
              <a:rPr lang="en-US" dirty="0"/>
              <a:t> must feel valued to be productive….</a:t>
            </a:r>
          </a:p>
        </p:txBody>
      </p:sp>
      <p:sp>
        <p:nvSpPr>
          <p:cNvPr id="4" name="Slide Number Placeholder 3"/>
          <p:cNvSpPr>
            <a:spLocks noGrp="1"/>
          </p:cNvSpPr>
          <p:nvPr>
            <p:ph type="sldNum" sz="quarter" idx="5"/>
          </p:nvPr>
        </p:nvSpPr>
        <p:spPr/>
        <p:txBody>
          <a:bodyPr/>
          <a:lstStyle/>
          <a:p>
            <a:fld id="{38FE2642-DFFD-2E46-88C6-8694176DE0F1}" type="slidenum">
              <a:rPr lang="en-US" smtClean="0"/>
              <a:t>25</a:t>
            </a:fld>
            <a:endParaRPr lang="en-US"/>
          </a:p>
        </p:txBody>
      </p:sp>
    </p:spTree>
    <p:extLst>
      <p:ext uri="{BB962C8B-B14F-4D97-AF65-F5344CB8AC3E}">
        <p14:creationId xmlns:p14="http://schemas.microsoft.com/office/powerpoint/2010/main" val="3600681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leaders we must be open to learn from this generation .......they are indeed info and connectivity gurus......We have to walk the cultural walk on non-toxic cultures or discrimination….. ....Understand work is just part of their life.. So give them a purpose in their work….understand their personal values, ...take time to get to know them, ...and promote a speak-up culture in your business.. </a:t>
            </a:r>
          </a:p>
        </p:txBody>
      </p:sp>
      <p:sp>
        <p:nvSpPr>
          <p:cNvPr id="4" name="Slide Number Placeholder 3"/>
          <p:cNvSpPr>
            <a:spLocks noGrp="1"/>
          </p:cNvSpPr>
          <p:nvPr>
            <p:ph type="sldNum" sz="quarter" idx="5"/>
          </p:nvPr>
        </p:nvSpPr>
        <p:spPr/>
        <p:txBody>
          <a:bodyPr/>
          <a:lstStyle/>
          <a:p>
            <a:fld id="{38FE2642-DFFD-2E46-88C6-8694176DE0F1}" type="slidenum">
              <a:rPr lang="en-US" smtClean="0"/>
              <a:t>26</a:t>
            </a:fld>
            <a:endParaRPr lang="en-US"/>
          </a:p>
        </p:txBody>
      </p:sp>
    </p:spTree>
    <p:extLst>
      <p:ext uri="{BB962C8B-B14F-4D97-AF65-F5344CB8AC3E}">
        <p14:creationId xmlns:p14="http://schemas.microsoft.com/office/powerpoint/2010/main" val="2979608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30300"/>
            <a:ext cx="5486400" cy="3086100"/>
          </a:xfrm>
        </p:spPr>
      </p:sp>
      <p:sp>
        <p:nvSpPr>
          <p:cNvPr id="3" name="Notes Placeholder 2"/>
          <p:cNvSpPr>
            <a:spLocks noGrp="1"/>
          </p:cNvSpPr>
          <p:nvPr>
            <p:ph type="body" idx="1"/>
          </p:nvPr>
        </p:nvSpPr>
        <p:spPr/>
        <p:txBody>
          <a:bodyPr/>
          <a:lstStyle/>
          <a:p>
            <a:r>
              <a:rPr lang="en-US" dirty="0"/>
              <a:t>hopefully  I have shared some new insights about this next generation ....Z ........so that we can prepare to welcome them into our workplace…. Of course ....we don’t just need to better understand them ....but like every generation the current generation of leaders .....holds certain obligation to the younger generation… in business ....we should start by helping them identify their personal why and purpose... and if possible .....align with our business purpose… we should pass on core values ....by practicing them consistently, .....lead with virtue in all things ..that builds and teaches character ....setting an example for this newest generation, ....apply ethics in our decisions ...and teach core competencies….we also need to teach leadership in things like humility, ....social justice, ...empathy, ...ethics, ... and service to others… the ten commitments of humanity outlines some of these ...that we should teach for a better more Christian world ....and last in our faith ....we certainly have an obligation to show and demonstrate ....by our actions  .....passionate love for GOD, ...Impress truths of our faith on this generation ...by visibly practicing our faith in all that we do every day, ......and to give personal testimony of our faith ......by actually living the gospel each day. </a:t>
            </a:r>
          </a:p>
        </p:txBody>
      </p:sp>
      <p:sp>
        <p:nvSpPr>
          <p:cNvPr id="4" name="Slide Number Placeholder 3"/>
          <p:cNvSpPr>
            <a:spLocks noGrp="1"/>
          </p:cNvSpPr>
          <p:nvPr>
            <p:ph type="sldNum" sz="quarter" idx="5"/>
          </p:nvPr>
        </p:nvSpPr>
        <p:spPr/>
        <p:txBody>
          <a:bodyPr/>
          <a:lstStyle/>
          <a:p>
            <a:fld id="{38FE2642-DFFD-2E46-88C6-8694176DE0F1}" type="slidenum">
              <a:rPr lang="en-US" smtClean="0"/>
              <a:t>27</a:t>
            </a:fld>
            <a:endParaRPr lang="en-US"/>
          </a:p>
        </p:txBody>
      </p:sp>
    </p:spTree>
    <p:extLst>
      <p:ext uri="{BB962C8B-B14F-4D97-AF65-F5344CB8AC3E}">
        <p14:creationId xmlns:p14="http://schemas.microsoft.com/office/powerpoint/2010/main" val="797627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8FE2642-DFFD-2E46-88C6-8694176DE0F1}" type="slidenum">
              <a:rPr lang="en-US" smtClean="0"/>
              <a:t>28</a:t>
            </a:fld>
            <a:endParaRPr lang="en-US"/>
          </a:p>
        </p:txBody>
      </p:sp>
      <p:sp>
        <p:nvSpPr>
          <p:cNvPr id="6" name="Notes Placeholder 5">
            <a:extLst>
              <a:ext uri="{FF2B5EF4-FFF2-40B4-BE49-F238E27FC236}">
                <a16:creationId xmlns:a16="http://schemas.microsoft.com/office/drawing/2014/main" id="{8F7B0B16-B356-F2C2-2F12-EBFAB2B7AE3F}"/>
              </a:ext>
            </a:extLst>
          </p:cNvPr>
          <p:cNvSpPr>
            <a:spLocks noGrp="1"/>
          </p:cNvSpPr>
          <p:nvPr>
            <p:ph type="body" sz="quarter" idx="3"/>
          </p:nvPr>
        </p:nvSpPr>
        <p:spPr/>
        <p:txBody>
          <a:bodyPr/>
          <a:lstStyle/>
          <a:p>
            <a:r>
              <a:rPr lang="en-US" dirty="0"/>
              <a:t>Last… let me say this.  We know that as Christian leaders we must serve others first….. And we demonstrate that by words followed by real action……we demonstrate our caring in a million little things everyday .......that show we really do have empathy for our employees ....and care about them and their individual futures……. Yes ...we have a much different generation coming at us very fast….. If we are empathetic leaders ....we. will get to know them, ...ask and get their sincere feedback, ....respond to their concerns, ....we can create a more stable productive work environment, ....attract the best talent from this generation to our companies, ....reduce employee turnover .. ….. And truly incorporate the best of this generation to build stronger sustainable businesses… we can only do this .. if we as leaders ....purposely facilitate a new era of employee openness ...and increased empathy for others.  ....As challenging as this may be for some leaders …….who today see Gen Z as entitled, coddled, and poorly prepared for the workforce….. We can give this new generation the best of our values and virtues .........while being open and responsive to their unique needs. .....Maybe we just need to remind ourselves daily of the words of Teddy Roosevelt…. Nobody cares how much you know ....until they know how much you care……</a:t>
            </a:r>
          </a:p>
        </p:txBody>
      </p:sp>
    </p:spTree>
    <p:extLst>
      <p:ext uri="{BB962C8B-B14F-4D97-AF65-F5344CB8AC3E}">
        <p14:creationId xmlns:p14="http://schemas.microsoft.com/office/powerpoint/2010/main" val="4041819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quick graphic view of the different generations and some of the things that influenced their upbringing and their world view… their language . Toys, music devices, and leadership styles are all different….</a:t>
            </a:r>
          </a:p>
        </p:txBody>
      </p:sp>
      <p:sp>
        <p:nvSpPr>
          <p:cNvPr id="4" name="Slide Number Placeholder 3"/>
          <p:cNvSpPr>
            <a:spLocks noGrp="1"/>
          </p:cNvSpPr>
          <p:nvPr>
            <p:ph type="sldNum" sz="quarter" idx="5"/>
          </p:nvPr>
        </p:nvSpPr>
        <p:spPr/>
        <p:txBody>
          <a:bodyPr/>
          <a:lstStyle/>
          <a:p>
            <a:fld id="{38FE2642-DFFD-2E46-88C6-8694176DE0F1}" type="slidenum">
              <a:rPr lang="en-US" smtClean="0"/>
              <a:t>29</a:t>
            </a:fld>
            <a:endParaRPr lang="en-US"/>
          </a:p>
        </p:txBody>
      </p:sp>
    </p:spTree>
    <p:extLst>
      <p:ext uri="{BB962C8B-B14F-4D97-AF65-F5344CB8AC3E}">
        <p14:creationId xmlns:p14="http://schemas.microsoft.com/office/powerpoint/2010/main" val="220806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 Z… ……You have seen them already.... born between 1995 and 2010….  First ....they look different…. Much more casual than many of us especially in our early days of work…. Some think a bit too casual in their dress and appearance at times….  The other tell tale sign is they are connected….. Like even too many of us ...in my generation… they are extremely addicted to their devices….always with a need to be in touch with everything and everyone at any given moment…. The most connected generation ever in the workplace… their values and experiences are different ....and the world that  we have given them ...has shaped their attitudes, world view and their work ethic……. Keep in mind they are somewhat the product .... of the world we have given them ....so if you don’t like some of their behaviors…. Remember that to some degree …..we are responsible for these behaviors that we must know engage</a:t>
            </a:r>
          </a:p>
        </p:txBody>
      </p:sp>
      <p:sp>
        <p:nvSpPr>
          <p:cNvPr id="4" name="Slide Number Placeholder 3"/>
          <p:cNvSpPr>
            <a:spLocks noGrp="1"/>
          </p:cNvSpPr>
          <p:nvPr>
            <p:ph type="sldNum" sz="quarter" idx="5"/>
          </p:nvPr>
        </p:nvSpPr>
        <p:spPr/>
        <p:txBody>
          <a:bodyPr/>
          <a:lstStyle/>
          <a:p>
            <a:fld id="{38FE2642-DFFD-2E46-88C6-8694176DE0F1}" type="slidenum">
              <a:rPr lang="en-US" smtClean="0"/>
              <a:t>3</a:t>
            </a:fld>
            <a:endParaRPr lang="en-US"/>
          </a:p>
        </p:txBody>
      </p:sp>
    </p:spTree>
    <p:extLst>
      <p:ext uri="{BB962C8B-B14F-4D97-AF65-F5344CB8AC3E}">
        <p14:creationId xmlns:p14="http://schemas.microsoft.com/office/powerpoint/2010/main" val="4053263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actions you  will need to be very conscious to practice to build </a:t>
            </a:r>
            <a:r>
              <a:rPr lang="en-US" dirty="0" err="1"/>
              <a:t>triudst</a:t>
            </a:r>
            <a:r>
              <a:rPr lang="en-US" dirty="0"/>
              <a:t> with </a:t>
            </a:r>
            <a:r>
              <a:rPr lang="en-US" dirty="0" err="1"/>
              <a:t>th</a:t>
            </a:r>
            <a:r>
              <a:rPr lang="en-US" dirty="0"/>
              <a:t> new generation…..can take..  Talk straight. Be upfront.. Direct. Always demonstrate a respectful tone, be transparent… share info , don’t make others guess or without info.. Something goes wrong then fix it,,, don’t just le tit f=go.. Show loyalty… support those on your team, deliver the results…. As we already said. Finish the job correctly and on time, work to improve your skills, confront reality.. Don’t be overly optimistic, face facts on what needs to be done and how long and how much it will costs, clarify expectations on both sides,, from the person assigning the work and the person doing the work, be accountable.. If you do something wrong admit it, listen first and seek to understand before being understood, keep Your commitments and promises and extend trust first….. Don’t always expect others to trust you before you demonstrate you trust them… trust is always a 2 way street. </a:t>
            </a:r>
          </a:p>
        </p:txBody>
      </p:sp>
      <p:sp>
        <p:nvSpPr>
          <p:cNvPr id="4" name="Slide Number Placeholder 3"/>
          <p:cNvSpPr>
            <a:spLocks noGrp="1"/>
          </p:cNvSpPr>
          <p:nvPr>
            <p:ph type="sldNum" sz="quarter" idx="5"/>
          </p:nvPr>
        </p:nvSpPr>
        <p:spPr/>
        <p:txBody>
          <a:bodyPr/>
          <a:lstStyle/>
          <a:p>
            <a:fld id="{38FE2642-DFFD-2E46-88C6-8694176DE0F1}" type="slidenum">
              <a:rPr lang="en-US" smtClean="0"/>
              <a:t>30</a:t>
            </a:fld>
            <a:endParaRPr lang="en-US"/>
          </a:p>
        </p:txBody>
      </p:sp>
    </p:spTree>
    <p:extLst>
      <p:ext uri="{BB962C8B-B14F-4D97-AF65-F5344CB8AC3E}">
        <p14:creationId xmlns:p14="http://schemas.microsoft.com/office/powerpoint/2010/main" val="4000210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in the workplace now are from these generations…. Gen Z are children of Gen X…. And just so you know. ......The next 2 generations, not yet in the workforce are already named ....gen Alpha and Gen Beta…… so this is a on-going change and we must be prepared as leaders for the uniqueness of each generation as they enter the workforce or miss out potentially on maximizing their impact to our companies</a:t>
            </a:r>
          </a:p>
        </p:txBody>
      </p:sp>
      <p:sp>
        <p:nvSpPr>
          <p:cNvPr id="4" name="Slide Number Placeholder 3"/>
          <p:cNvSpPr>
            <a:spLocks noGrp="1"/>
          </p:cNvSpPr>
          <p:nvPr>
            <p:ph type="sldNum" sz="quarter" idx="5"/>
          </p:nvPr>
        </p:nvSpPr>
        <p:spPr/>
        <p:txBody>
          <a:bodyPr/>
          <a:lstStyle/>
          <a:p>
            <a:fld id="{38FE2642-DFFD-2E46-88C6-8694176DE0F1}" type="slidenum">
              <a:rPr lang="en-US" smtClean="0"/>
              <a:t>4</a:t>
            </a:fld>
            <a:endParaRPr lang="en-US"/>
          </a:p>
        </p:txBody>
      </p:sp>
    </p:spTree>
    <p:extLst>
      <p:ext uri="{BB962C8B-B14F-4D97-AF65-F5344CB8AC3E}">
        <p14:creationId xmlns:p14="http://schemas.microsoft.com/office/powerpoint/2010/main" val="124727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known as Gen Z…..</a:t>
            </a:r>
            <a:r>
              <a:rPr lang="en-US" b="0" i="0" u="none" strike="noStrike" dirty="0">
                <a:solidFill>
                  <a:srgbClr val="1F1F1F"/>
                </a:solidFill>
                <a:effectLst/>
                <a:latin typeface="Google Sans"/>
              </a:rPr>
              <a:t>. </a:t>
            </a:r>
            <a:r>
              <a:rPr lang="en-US" b="0" i="0" u="none" strike="noStrike" dirty="0">
                <a:solidFill>
                  <a:srgbClr val="040C28"/>
                </a:solidFill>
                <a:effectLst/>
                <a:latin typeface="Google Sans"/>
              </a:rPr>
              <a:t>The 'Z' in the name means "</a:t>
            </a:r>
            <a:r>
              <a:rPr lang="en-US" b="0" i="0" u="none" strike="noStrike" dirty="0" err="1">
                <a:solidFill>
                  <a:srgbClr val="040C28"/>
                </a:solidFill>
                <a:effectLst/>
                <a:latin typeface="Google Sans"/>
              </a:rPr>
              <a:t>zoomer</a:t>
            </a:r>
            <a:r>
              <a:rPr lang="en-US" b="0" i="0" u="none" strike="noStrike" dirty="0">
                <a:solidFill>
                  <a:srgbClr val="040C28"/>
                </a:solidFill>
                <a:effectLst/>
                <a:latin typeface="Google Sans"/>
              </a:rPr>
              <a:t>", as this is the first generation known to 'zoom' the internet</a:t>
            </a:r>
            <a:r>
              <a:rPr lang="en-US" b="0" i="0" u="none" strike="noStrike" dirty="0">
                <a:solidFill>
                  <a:srgbClr val="1F1F1F"/>
                </a:solidFill>
                <a:effectLst/>
                <a:latin typeface="Google Sans"/>
              </a:rPr>
              <a:t>. t</a:t>
            </a:r>
            <a:r>
              <a:rPr lang="en-US" dirty="0">
                <a:solidFill>
                  <a:srgbClr val="1F1F1F"/>
                </a:solidFill>
                <a:latin typeface="Google Sans"/>
              </a:rPr>
              <a:t>hey are also called I-gen ...  short for internet generation… Centennials ...or the first generation born in this century ....and plurals because they are a very diverse group. ....This generation will be the first ....non-Caucasian majority generation... in the US  history… and they  currently represent about 25% of the workforce ...but will represent over a 3</a:t>
            </a:r>
            <a:r>
              <a:rPr lang="en-US" baseline="30000" dirty="0">
                <a:solidFill>
                  <a:srgbClr val="1F1F1F"/>
                </a:solidFill>
                <a:latin typeface="Google Sans"/>
              </a:rPr>
              <a:t>rd</a:t>
            </a:r>
            <a:r>
              <a:rPr lang="en-US" dirty="0">
                <a:solidFill>
                  <a:srgbClr val="1F1F1F"/>
                </a:solidFill>
                <a:latin typeface="Google Sans"/>
              </a:rPr>
              <a:t> of the workforce in less than 6 years at 35%..... That's  is a pretty significant change…..</a:t>
            </a:r>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5</a:t>
            </a:fld>
            <a:endParaRPr lang="en-US"/>
          </a:p>
        </p:txBody>
      </p:sp>
    </p:spTree>
    <p:extLst>
      <p:ext uri="{BB962C8B-B14F-4D97-AF65-F5344CB8AC3E}">
        <p14:creationId xmlns:p14="http://schemas.microsoft.com/office/powerpoint/2010/main" val="1104582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next with this new generation…..We can safely say this is the most woke generation ever….. Also they are very attuned to ESG .. Environment , social and governance  concerns... not just in their personal lives, but very much so in the workplace…they support diversity equity and inclusion … or DEI initiatives… they don’t just support it ....they actually won’t tolerate anything less….. They will leave a workplace they view as not supporting these social justice expectations….....they are most likely to retain this outlook as they age ....and will influence woke views and drive that to the broader work population…. That certainly will impact your leadership, ...hiring and recruitment ...and workplace policies. ...That is not to say that you will need to change your values, ....but you will need to at least understand the new values this generation brings with them…..  </a:t>
            </a:r>
          </a:p>
        </p:txBody>
      </p:sp>
      <p:sp>
        <p:nvSpPr>
          <p:cNvPr id="4" name="Slide Number Placeholder 3"/>
          <p:cNvSpPr>
            <a:spLocks noGrp="1"/>
          </p:cNvSpPr>
          <p:nvPr>
            <p:ph type="sldNum" sz="quarter" idx="5"/>
          </p:nvPr>
        </p:nvSpPr>
        <p:spPr/>
        <p:txBody>
          <a:bodyPr/>
          <a:lstStyle/>
          <a:p>
            <a:fld id="{38FE2642-DFFD-2E46-88C6-8694176DE0F1}" type="slidenum">
              <a:rPr lang="en-US" smtClean="0"/>
              <a:t>6</a:t>
            </a:fld>
            <a:endParaRPr lang="en-US"/>
          </a:p>
        </p:txBody>
      </p:sp>
    </p:spTree>
    <p:extLst>
      <p:ext uri="{BB962C8B-B14F-4D97-AF65-F5344CB8AC3E}">
        <p14:creationId xmlns:p14="http://schemas.microsoft.com/office/powerpoint/2010/main" val="4226159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HR leaders and hiring managers say that they have bad first impressions of Gen Z…. In interviews ….. They struggle with eye contact, ...dress inappropriately for the interviews, holey jeans, sloppy dress, </a:t>
            </a:r>
            <a:r>
              <a:rPr lang="en-US" dirty="0" err="1"/>
              <a:t>etc</a:t>
            </a:r>
            <a:r>
              <a:rPr lang="en-US" dirty="0"/>
              <a:t>… .....they frequently use inappropriate language, ....even refuse to turn on the camera ...for  the now commonplace virtual on-line interviews ...and more than a few bring a parent with them to the interview?!!! ...Certainly different from previous generations……so from the get go… even in the interview process you will face new challenges from this generation</a:t>
            </a:r>
          </a:p>
        </p:txBody>
      </p:sp>
      <p:sp>
        <p:nvSpPr>
          <p:cNvPr id="4" name="Slide Number Placeholder 3"/>
          <p:cNvSpPr>
            <a:spLocks noGrp="1"/>
          </p:cNvSpPr>
          <p:nvPr>
            <p:ph type="sldNum" sz="quarter" idx="5"/>
          </p:nvPr>
        </p:nvSpPr>
        <p:spPr/>
        <p:txBody>
          <a:bodyPr/>
          <a:lstStyle/>
          <a:p>
            <a:fld id="{38FE2642-DFFD-2E46-88C6-8694176DE0F1}" type="slidenum">
              <a:rPr lang="en-US" smtClean="0"/>
              <a:t>7</a:t>
            </a:fld>
            <a:endParaRPr lang="en-US"/>
          </a:p>
        </p:txBody>
      </p:sp>
    </p:spTree>
    <p:extLst>
      <p:ext uri="{BB962C8B-B14F-4D97-AF65-F5344CB8AC3E}">
        <p14:creationId xmlns:p14="http://schemas.microsoft.com/office/powerpoint/2010/main" val="2744358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2025 this generation will make up 27% of the workforce….. So what are your counterparts saying about this latest generation of worker???? .....38% of managers and execs say ...they avoid hiring recent Gen Z grads, ...46% are now seeking to hire overqualified older employees…  give them enhanced benefit offers and willing to pay them more to attract older non- gen z employees… and 48% are allowing more remote work with older employees to avoid hiring gen z employees….. That I think is really dramatic and says something about the new generation ....but also I think something about our flexibility regarding hiring expectations. ....The fact is ....they are coming whether we like it or not ....and you probably cannot avoid hiring them for much longer…. .....In general the criticism is that this generation is not well prepared for the workforce…..   They do often demonstrate what most employers consider bad behavior … such as 61% of employers say they are often late for work, ....miss work deadlines, ...dress is unprofessional, ...53% say that produce poor quality work, ....they are viewed as entitled, ....too easily offended ....and 41% report they have poor relationships with co-workers…. Not a very good scorecard…. ….. And these are real challenges that you will have to address…. You cant just overlook these bad behaviors…..</a:t>
            </a:r>
          </a:p>
        </p:txBody>
      </p:sp>
      <p:sp>
        <p:nvSpPr>
          <p:cNvPr id="4" name="Slide Number Placeholder 3"/>
          <p:cNvSpPr>
            <a:spLocks noGrp="1"/>
          </p:cNvSpPr>
          <p:nvPr>
            <p:ph type="sldNum" sz="quarter" idx="5"/>
          </p:nvPr>
        </p:nvSpPr>
        <p:spPr/>
        <p:txBody>
          <a:bodyPr/>
          <a:lstStyle/>
          <a:p>
            <a:fld id="{38FE2642-DFFD-2E46-88C6-8694176DE0F1}" type="slidenum">
              <a:rPr lang="en-US" smtClean="0"/>
              <a:t>8</a:t>
            </a:fld>
            <a:endParaRPr lang="en-US"/>
          </a:p>
        </p:txBody>
      </p:sp>
    </p:spTree>
    <p:extLst>
      <p:ext uri="{BB962C8B-B14F-4D97-AF65-F5344CB8AC3E}">
        <p14:creationId xmlns:p14="http://schemas.microsoft.com/office/powerpoint/2010/main" val="1452989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drive home the stark differences as gen z enters the workforce…. 57% employers say they lack business professionalism.. ..Don’t respond well to feedback, ....lack work ethic… ....have poor communication skills, ....cost more to train, ....lack motivation.... and 32% really surprisingly say they lack technology skills…. That doesn’t even seem to make senses giving they are the first generation really raised and educated on computers…..  47% of HR managers say they have recently fired a gen Z graduate…. all this Looks a bit bleak I know…… the fact is ....again ....they are a product of the world we gave them……..</a:t>
            </a:r>
          </a:p>
        </p:txBody>
      </p:sp>
      <p:sp>
        <p:nvSpPr>
          <p:cNvPr id="4" name="Slide Number Placeholder 3"/>
          <p:cNvSpPr>
            <a:spLocks noGrp="1"/>
          </p:cNvSpPr>
          <p:nvPr>
            <p:ph type="sldNum" sz="quarter" idx="5"/>
          </p:nvPr>
        </p:nvSpPr>
        <p:spPr/>
        <p:txBody>
          <a:bodyPr/>
          <a:lstStyle/>
          <a:p>
            <a:fld id="{38FE2642-DFFD-2E46-88C6-8694176DE0F1}" type="slidenum">
              <a:rPr lang="en-US" smtClean="0"/>
              <a:t>9</a:t>
            </a:fld>
            <a:endParaRPr lang="en-US"/>
          </a:p>
        </p:txBody>
      </p:sp>
    </p:spTree>
    <p:extLst>
      <p:ext uri="{BB962C8B-B14F-4D97-AF65-F5344CB8AC3E}">
        <p14:creationId xmlns:p14="http://schemas.microsoft.com/office/powerpoint/2010/main" val="278824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C906213-1EDD-2349-8442-B594520F91BA}" type="datetime1">
              <a:rPr lang="en-US" smtClean="0"/>
              <a:t>10/28/24</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782706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E56630-6B39-3649-9D50-5E96ACE12E6A}" type="datetime1">
              <a:rPr lang="en-US" smtClean="0"/>
              <a:t>10/28/24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3196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A318A-EF4C-1D4F-A846-5099EDE53016}" type="datetime1">
              <a:rPr lang="en-US" smtClean="0"/>
              <a:t>10/28/24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1151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6FF6E-E684-E44B-B995-CC397EEFA4AB}" type="datetime1">
              <a:rPr lang="en-US" smtClean="0"/>
              <a:t>10/28/24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3600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A3B2130-610A-B24C-A7AF-4A3929CA21A6}" type="datetime1">
              <a:rPr lang="en-US" smtClean="0"/>
              <a:t>10/28/24</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276063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424B53-6BDB-1C43-8397-FD2DFB5DD1B3}" type="datetime1">
              <a:rPr lang="en-US" smtClean="0"/>
              <a:t>10/28/24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81168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AD150-6B6E-CE43-9CDF-2008C4268A77}" type="datetime1">
              <a:rPr lang="en-US" smtClean="0"/>
              <a:t>10/28/24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575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FC8F9B-92EE-8A4A-A207-6333C3D0632C}" type="datetime1">
              <a:rPr lang="en-US" smtClean="0"/>
              <a:t>10/28/24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4106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7ABDA-DBDF-7B42-B82F-D6AFBA289164}" type="datetime1">
              <a:rPr lang="en-US" smtClean="0"/>
              <a:t>10/28/24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948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02231C8-188D-2240-AF5A-A727337A453B}" type="datetime1">
              <a:rPr lang="en-US" smtClean="0"/>
              <a:t>10/28/24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346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2F085B7-410D-C24B-BAA2-C8665B9E2AB5}" type="datetime1">
              <a:rPr lang="en-US" smtClean="0"/>
              <a:t>10/28/24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630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E9CBBFD-FFC0-D541-A550-DB9678F28763}" type="datetime1">
              <a:rPr lang="en-US" smtClean="0"/>
              <a:t>10/28/24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18308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emf"/><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image" Target="../media/image14.jpeg"/><Relationship Id="rId5" Type="http://schemas.openxmlformats.org/officeDocument/2006/relationships/diagramLayout" Target="../diagrams/layout7.xml"/><Relationship Id="rId10" Type="http://schemas.openxmlformats.org/officeDocument/2006/relationships/image" Target="../media/image13.jpeg"/><Relationship Id="rId4" Type="http://schemas.openxmlformats.org/officeDocument/2006/relationships/diagramData" Target="../diagrams/data7.xml"/><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image" Target="../media/image18.jpeg"/><Relationship Id="rId5" Type="http://schemas.openxmlformats.org/officeDocument/2006/relationships/diagramQuickStyle" Target="../diagrams/quickStyle8.xml"/><Relationship Id="rId10" Type="http://schemas.openxmlformats.org/officeDocument/2006/relationships/image" Target="../media/image17.jpeg"/><Relationship Id="rId4" Type="http://schemas.openxmlformats.org/officeDocument/2006/relationships/diagramLayout" Target="../diagrams/layout8.xml"/><Relationship Id="rId9" Type="http://schemas.openxmlformats.org/officeDocument/2006/relationships/image" Target="../media/image16.jpeg"/><Relationship Id="rId1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2.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28.jpeg"/><Relationship Id="rId4" Type="http://schemas.openxmlformats.org/officeDocument/2006/relationships/diagramLayout" Target="../diagrams/layout9.xml"/><Relationship Id="rId9" Type="http://schemas.openxmlformats.org/officeDocument/2006/relationships/image" Target="../media/image1.emf"/></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emf"/><Relationship Id="rId7" Type="http://schemas.openxmlformats.org/officeDocument/2006/relationships/diagramColors" Target="../diagrams/colors10.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microsoft.com/office/2007/relationships/hdphoto" Target="../media/hdphoto1.wdp"/><Relationship Id="rId4" Type="http://schemas.openxmlformats.org/officeDocument/2006/relationships/diagramData" Target="../diagrams/data10.xml"/><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emf"/><Relationship Id="rId7" Type="http://schemas.openxmlformats.org/officeDocument/2006/relationships/diagramQuickStyle" Target="../diagrams/quickStyle1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30.jpeg"/><Relationship Id="rId9" Type="http://schemas.microsoft.com/office/2007/relationships/diagramDrawing" Target="../diagrams/drawing11.xml"/></Relationships>
</file>

<file path=ppt/slides/_rels/slide1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emf"/><Relationship Id="rId7" Type="http://schemas.openxmlformats.org/officeDocument/2006/relationships/diagramColors" Target="../diagrams/colors1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3" Type="http://schemas.openxmlformats.org/officeDocument/2006/relationships/image" Target="../media/image1.emf"/><Relationship Id="rId7" Type="http://schemas.openxmlformats.org/officeDocument/2006/relationships/diagramColors" Target="../diagrams/colors13.xml"/><Relationship Id="rId12" Type="http://schemas.openxmlformats.org/officeDocument/2006/relationships/diagramColors" Target="../diagrams/colors14.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0" Type="http://schemas.openxmlformats.org/officeDocument/2006/relationships/diagramLayout" Target="../diagrams/layout14.xml"/><Relationship Id="rId4" Type="http://schemas.openxmlformats.org/officeDocument/2006/relationships/diagramData" Target="../diagrams/data13.xml"/><Relationship Id="rId9" Type="http://schemas.openxmlformats.org/officeDocument/2006/relationships/diagramData" Target="../diagrams/data14.xml"/><Relationship Id="rId14" Type="http://schemas.openxmlformats.org/officeDocument/2006/relationships/image" Target="../media/image32.jpeg"/></Relationships>
</file>

<file path=ppt/slides/_rels/slide2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emf"/><Relationship Id="rId7" Type="http://schemas.openxmlformats.org/officeDocument/2006/relationships/diagramColors" Target="../diagrams/colors15.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33.jpeg"/></Relationships>
</file>

<file path=ppt/slides/_rels/slide22.xml.rels><?xml version="1.0" encoding="UTF-8" standalone="yes"?>
<Relationships xmlns="http://schemas.openxmlformats.org/package/2006/relationships"><Relationship Id="rId8" Type="http://schemas.microsoft.com/office/2007/relationships/diagramDrawing" Target="../diagrams/drawing16.xml"/><Relationship Id="rId13" Type="http://schemas.microsoft.com/office/2007/relationships/diagramDrawing" Target="../diagrams/drawing17.xml"/><Relationship Id="rId3" Type="http://schemas.openxmlformats.org/officeDocument/2006/relationships/image" Target="../media/image1.emf"/><Relationship Id="rId7" Type="http://schemas.openxmlformats.org/officeDocument/2006/relationships/diagramColors" Target="../diagrams/colors16.xml"/><Relationship Id="rId12" Type="http://schemas.openxmlformats.org/officeDocument/2006/relationships/diagramColors" Target="../diagrams/colors17.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16.xml"/><Relationship Id="rId11" Type="http://schemas.openxmlformats.org/officeDocument/2006/relationships/diagramQuickStyle" Target="../diagrams/quickStyle17.xml"/><Relationship Id="rId5" Type="http://schemas.openxmlformats.org/officeDocument/2006/relationships/diagramLayout" Target="../diagrams/layout16.xml"/><Relationship Id="rId10" Type="http://schemas.openxmlformats.org/officeDocument/2006/relationships/diagramLayout" Target="../diagrams/layout17.xml"/><Relationship Id="rId4" Type="http://schemas.openxmlformats.org/officeDocument/2006/relationships/diagramData" Target="../diagrams/data16.xml"/><Relationship Id="rId9" Type="http://schemas.openxmlformats.org/officeDocument/2006/relationships/diagramData" Target="../diagrams/data17.xml"/><Relationship Id="rId14" Type="http://schemas.openxmlformats.org/officeDocument/2006/relationships/image" Target="../media/image34.jpeg"/></Relationships>
</file>

<file path=ppt/slides/_rels/slide23.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5.jpeg"/><Relationship Id="rId7" Type="http://schemas.openxmlformats.org/officeDocument/2006/relationships/diagramColors" Target="../diagrams/colors18.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1.emf"/></Relationships>
</file>

<file path=ppt/slides/_rels/slide24.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6.jpeg"/><Relationship Id="rId7" Type="http://schemas.openxmlformats.org/officeDocument/2006/relationships/diagramColors" Target="../diagrams/colors19.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image" Target="../media/image1.emf"/></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image" Target="../media/image1.emf"/><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 Id="rId14" Type="http://schemas.openxmlformats.org/officeDocument/2006/relationships/image" Target="../media/image37.jpeg"/></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image" Target="../media/image38.jpeg"/><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 Id="rId14" Type="http://schemas.openxmlformats.org/officeDocument/2006/relationships/image" Target="../media/image1.emf"/></Relationships>
</file>

<file path=ppt/slides/_rels/slide27.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diagramColors" Target="../diagrams/colors25.xml"/><Relationship Id="rId3" Type="http://schemas.openxmlformats.org/officeDocument/2006/relationships/diagramData" Target="../diagrams/data24.xml"/><Relationship Id="rId7" Type="http://schemas.microsoft.com/office/2007/relationships/diagramDrawing" Target="../diagrams/drawing24.xml"/><Relationship Id="rId12" Type="http://schemas.openxmlformats.org/officeDocument/2006/relationships/diagramQuickStyle" Target="../diagrams/quickStyle25.xml"/><Relationship Id="rId2" Type="http://schemas.openxmlformats.org/officeDocument/2006/relationships/notesSlide" Target="../notesSlides/notesSlide27.xml"/><Relationship Id="rId16"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24.xml"/><Relationship Id="rId11" Type="http://schemas.openxmlformats.org/officeDocument/2006/relationships/diagramLayout" Target="../diagrams/layout25.xml"/><Relationship Id="rId5" Type="http://schemas.openxmlformats.org/officeDocument/2006/relationships/diagramQuickStyle" Target="../diagrams/quickStyle24.xml"/><Relationship Id="rId15" Type="http://schemas.openxmlformats.org/officeDocument/2006/relationships/image" Target="../media/image1.emf"/><Relationship Id="rId10" Type="http://schemas.openxmlformats.org/officeDocument/2006/relationships/diagramData" Target="../diagrams/data25.xml"/><Relationship Id="rId4" Type="http://schemas.openxmlformats.org/officeDocument/2006/relationships/diagramLayout" Target="../diagrams/layout24.xml"/><Relationship Id="rId9" Type="http://schemas.openxmlformats.org/officeDocument/2006/relationships/image" Target="../media/image40.jpeg"/><Relationship Id="rId14" Type="http://schemas.microsoft.com/office/2007/relationships/diagramDrawing" Target="../diagrams/drawing25.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image" Target="../media/image46.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emf"/><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11.jpe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1.emf"/><Relationship Id="rId9" Type="http://schemas.microsoft.com/office/2007/relationships/diagramDrawing" Target="../diagrams/drawing4.xml"/><Relationship Id="rId14" Type="http://schemas.microsoft.com/office/2007/relationships/diagramDrawing" Target="../diagrams/drawing5.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1.jpeg"/><Relationship Id="rId7" Type="http://schemas.openxmlformats.org/officeDocument/2006/relationships/diagramQuickStyle" Target="../diagrams/quickStyle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emf"/><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463B3D-9D78-4344-B21A-2D0DC1771667}"/>
              </a:ext>
            </a:extLst>
          </p:cNvPr>
          <p:cNvSpPr txBox="1"/>
          <p:nvPr/>
        </p:nvSpPr>
        <p:spPr>
          <a:xfrm>
            <a:off x="9653154" y="6286500"/>
            <a:ext cx="1880258" cy="369332"/>
          </a:xfrm>
          <a:prstGeom prst="rect">
            <a:avLst/>
          </a:prstGeom>
          <a:noFill/>
        </p:spPr>
        <p:txBody>
          <a:bodyPr wrap="none" rtlCol="0">
            <a:spAutoFit/>
          </a:bodyPr>
          <a:lstStyle/>
          <a:p>
            <a:r>
              <a:rPr lang="en-US" dirty="0"/>
              <a:t>10-25-24 Rev. 43</a:t>
            </a:r>
          </a:p>
        </p:txBody>
      </p:sp>
      <p:pic>
        <p:nvPicPr>
          <p:cNvPr id="5" name="Picture 4">
            <a:extLst>
              <a:ext uri="{FF2B5EF4-FFF2-40B4-BE49-F238E27FC236}">
                <a16:creationId xmlns:a16="http://schemas.microsoft.com/office/drawing/2014/main" id="{DC533BF5-28AB-E24D-8402-869D1ECD11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0584" y="749359"/>
            <a:ext cx="8924704" cy="4754812"/>
          </a:xfrm>
          <a:prstGeom prst="rect">
            <a:avLst/>
          </a:prstGeom>
        </p:spPr>
      </p:pic>
    </p:spTree>
    <p:extLst>
      <p:ext uri="{BB962C8B-B14F-4D97-AF65-F5344CB8AC3E}">
        <p14:creationId xmlns:p14="http://schemas.microsoft.com/office/powerpoint/2010/main" val="3356060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6DE725-203A-ED23-EBDB-16483FED0DFE}"/>
              </a:ext>
            </a:extLst>
          </p:cNvPr>
          <p:cNvSpPr txBox="1"/>
          <p:nvPr/>
        </p:nvSpPr>
        <p:spPr>
          <a:xfrm>
            <a:off x="807375" y="248900"/>
            <a:ext cx="1628972" cy="769441"/>
          </a:xfrm>
          <a:prstGeom prst="rect">
            <a:avLst/>
          </a:prstGeom>
          <a:noFill/>
        </p:spPr>
        <p:txBody>
          <a:bodyPr wrap="none" rtlCol="0">
            <a:spAutoFit/>
          </a:bodyPr>
          <a:lstStyle/>
          <a:p>
            <a:r>
              <a:rPr lang="en-US" sz="4400" b="1">
                <a:solidFill>
                  <a:srgbClr val="002060"/>
                </a:solidFill>
                <a:latin typeface="+mj-lt"/>
              </a:rPr>
              <a:t>Gen Z</a:t>
            </a:r>
          </a:p>
        </p:txBody>
      </p:sp>
      <p:pic>
        <p:nvPicPr>
          <p:cNvPr id="6" name="Picture 5">
            <a:extLst>
              <a:ext uri="{FF2B5EF4-FFF2-40B4-BE49-F238E27FC236}">
                <a16:creationId xmlns:a16="http://schemas.microsoft.com/office/drawing/2014/main" id="{0969ECD9-9755-45F9-E0E3-B76147BD0C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4126" y="5506088"/>
            <a:ext cx="2087874" cy="1112356"/>
          </a:xfrm>
          <a:prstGeom prst="rect">
            <a:avLst/>
          </a:prstGeom>
        </p:spPr>
      </p:pic>
      <p:graphicFrame>
        <p:nvGraphicFramePr>
          <p:cNvPr id="7" name="Diagram 6">
            <a:extLst>
              <a:ext uri="{FF2B5EF4-FFF2-40B4-BE49-F238E27FC236}">
                <a16:creationId xmlns:a16="http://schemas.microsoft.com/office/drawing/2014/main" id="{35BA8CD6-7E46-F094-CB88-3DA7FE2F5391}"/>
              </a:ext>
            </a:extLst>
          </p:cNvPr>
          <p:cNvGraphicFramePr/>
          <p:nvPr>
            <p:extLst>
              <p:ext uri="{D42A27DB-BD31-4B8C-83A1-F6EECF244321}">
                <p14:modId xmlns:p14="http://schemas.microsoft.com/office/powerpoint/2010/main" val="521740314"/>
              </p:ext>
            </p:extLst>
          </p:nvPr>
        </p:nvGraphicFramePr>
        <p:xfrm>
          <a:off x="770119" y="1662550"/>
          <a:ext cx="8395855" cy="317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EC74C289-5C54-564F-06A1-44C3C5949722}"/>
              </a:ext>
            </a:extLst>
          </p:cNvPr>
          <p:cNvPicPr>
            <a:picLocks noChangeAspect="1"/>
          </p:cNvPicPr>
          <p:nvPr/>
        </p:nvPicPr>
        <p:blipFill rotWithShape="1">
          <a:blip r:embed="rId9"/>
          <a:srcRect l="9554" r="6745"/>
          <a:stretch/>
        </p:blipFill>
        <p:spPr>
          <a:xfrm>
            <a:off x="8056123" y="168306"/>
            <a:ext cx="4168239" cy="2805545"/>
          </a:xfrm>
          <a:prstGeom prst="ellipse">
            <a:avLst/>
          </a:prstGeom>
          <a:ln>
            <a:noFill/>
          </a:ln>
          <a:effectLst>
            <a:softEdge rad="112500"/>
          </a:effectLst>
        </p:spPr>
      </p:pic>
      <p:pic>
        <p:nvPicPr>
          <p:cNvPr id="12" name="Picture 11">
            <a:extLst>
              <a:ext uri="{FF2B5EF4-FFF2-40B4-BE49-F238E27FC236}">
                <a16:creationId xmlns:a16="http://schemas.microsoft.com/office/drawing/2014/main" id="{AD3A8D51-4628-F438-8864-336A9C22764D}"/>
              </a:ext>
            </a:extLst>
          </p:cNvPr>
          <p:cNvPicPr>
            <a:picLocks noChangeAspect="1"/>
          </p:cNvPicPr>
          <p:nvPr/>
        </p:nvPicPr>
        <p:blipFill rotWithShape="1">
          <a:blip r:embed="rId10"/>
          <a:srcRect t="9584"/>
          <a:stretch/>
        </p:blipFill>
        <p:spPr>
          <a:xfrm>
            <a:off x="783625" y="3912750"/>
            <a:ext cx="3726819" cy="2249068"/>
          </a:xfrm>
          <a:prstGeom prst="rect">
            <a:avLst/>
          </a:prstGeom>
          <a:ln>
            <a:noFill/>
          </a:ln>
          <a:effectLst>
            <a:softEdge rad="112500"/>
          </a:effectLst>
        </p:spPr>
      </p:pic>
      <p:pic>
        <p:nvPicPr>
          <p:cNvPr id="14" name="Picture 13">
            <a:extLst>
              <a:ext uri="{FF2B5EF4-FFF2-40B4-BE49-F238E27FC236}">
                <a16:creationId xmlns:a16="http://schemas.microsoft.com/office/drawing/2014/main" id="{AE79E5C4-D1B0-BFF6-7366-783656F55A61}"/>
              </a:ext>
            </a:extLst>
          </p:cNvPr>
          <p:cNvPicPr>
            <a:picLocks noChangeAspect="1"/>
          </p:cNvPicPr>
          <p:nvPr/>
        </p:nvPicPr>
        <p:blipFill>
          <a:blip r:embed="rId11"/>
          <a:stretch>
            <a:fillRect/>
          </a:stretch>
        </p:blipFill>
        <p:spPr>
          <a:xfrm>
            <a:off x="5783793" y="3876948"/>
            <a:ext cx="4642725" cy="2805545"/>
          </a:xfrm>
          <a:prstGeom prst="ellipse">
            <a:avLst/>
          </a:prstGeom>
          <a:ln>
            <a:noFill/>
          </a:ln>
          <a:effectLst>
            <a:softEdge rad="112500"/>
          </a:effectLst>
        </p:spPr>
      </p:pic>
      <p:sp>
        <p:nvSpPr>
          <p:cNvPr id="16" name="TextBox 15">
            <a:extLst>
              <a:ext uri="{FF2B5EF4-FFF2-40B4-BE49-F238E27FC236}">
                <a16:creationId xmlns:a16="http://schemas.microsoft.com/office/drawing/2014/main" id="{60A64BFA-38D3-96ED-4000-A0969432B7B9}"/>
              </a:ext>
            </a:extLst>
          </p:cNvPr>
          <p:cNvSpPr txBox="1"/>
          <p:nvPr/>
        </p:nvSpPr>
        <p:spPr>
          <a:xfrm>
            <a:off x="5395520" y="1899486"/>
            <a:ext cx="3577441" cy="861774"/>
          </a:xfrm>
          <a:prstGeom prst="rect">
            <a:avLst/>
          </a:prstGeom>
          <a:noFill/>
        </p:spPr>
        <p:txBody>
          <a:bodyPr wrap="square">
            <a:spAutoFit/>
          </a:bodyPr>
          <a:lstStyle/>
          <a:p>
            <a:pPr lvl="0" algn="ctr"/>
            <a:r>
              <a:rPr lang="en-US" sz="2500" b="1"/>
              <a:t>Always SMART technology</a:t>
            </a:r>
          </a:p>
        </p:txBody>
      </p:sp>
    </p:spTree>
    <p:extLst>
      <p:ext uri="{BB962C8B-B14F-4D97-AF65-F5344CB8AC3E}">
        <p14:creationId xmlns:p14="http://schemas.microsoft.com/office/powerpoint/2010/main" val="25776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6DE725-203A-ED23-EBDB-16483FED0DFE}"/>
              </a:ext>
            </a:extLst>
          </p:cNvPr>
          <p:cNvSpPr txBox="1"/>
          <p:nvPr/>
        </p:nvSpPr>
        <p:spPr>
          <a:xfrm>
            <a:off x="807375" y="248900"/>
            <a:ext cx="1628972" cy="769441"/>
          </a:xfrm>
          <a:prstGeom prst="rect">
            <a:avLst/>
          </a:prstGeom>
          <a:noFill/>
        </p:spPr>
        <p:txBody>
          <a:bodyPr wrap="none" rtlCol="0">
            <a:spAutoFit/>
          </a:bodyPr>
          <a:lstStyle/>
          <a:p>
            <a:r>
              <a:rPr lang="en-US" sz="4400" b="1">
                <a:solidFill>
                  <a:srgbClr val="002060"/>
                </a:solidFill>
                <a:latin typeface="+mj-lt"/>
              </a:rPr>
              <a:t>Gen Z</a:t>
            </a:r>
          </a:p>
        </p:txBody>
      </p:sp>
      <p:graphicFrame>
        <p:nvGraphicFramePr>
          <p:cNvPr id="7" name="Diagram 6">
            <a:extLst>
              <a:ext uri="{FF2B5EF4-FFF2-40B4-BE49-F238E27FC236}">
                <a16:creationId xmlns:a16="http://schemas.microsoft.com/office/drawing/2014/main" id="{35BA8CD6-7E46-F094-CB88-3DA7FE2F5391}"/>
              </a:ext>
            </a:extLst>
          </p:cNvPr>
          <p:cNvGraphicFramePr/>
          <p:nvPr>
            <p:extLst>
              <p:ext uri="{D42A27DB-BD31-4B8C-83A1-F6EECF244321}">
                <p14:modId xmlns:p14="http://schemas.microsoft.com/office/powerpoint/2010/main" val="4183239959"/>
              </p:ext>
            </p:extLst>
          </p:nvPr>
        </p:nvGraphicFramePr>
        <p:xfrm>
          <a:off x="795519" y="1662550"/>
          <a:ext cx="11058466" cy="31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60A64BFA-38D3-96ED-4000-A0969432B7B9}"/>
              </a:ext>
            </a:extLst>
          </p:cNvPr>
          <p:cNvSpPr txBox="1"/>
          <p:nvPr/>
        </p:nvSpPr>
        <p:spPr>
          <a:xfrm>
            <a:off x="5398842" y="3446527"/>
            <a:ext cx="2952703" cy="830997"/>
          </a:xfrm>
          <a:prstGeom prst="rect">
            <a:avLst/>
          </a:prstGeom>
          <a:noFill/>
        </p:spPr>
        <p:txBody>
          <a:bodyPr wrap="square">
            <a:spAutoFit/>
          </a:bodyPr>
          <a:lstStyle/>
          <a:p>
            <a:pPr lvl="0" algn="ctr"/>
            <a:r>
              <a:rPr lang="en-US" sz="2400" b="1"/>
              <a:t>Gun </a:t>
            </a:r>
          </a:p>
          <a:p>
            <a:pPr lvl="0" algn="ctr"/>
            <a:r>
              <a:rPr lang="en-US" sz="2400" b="1"/>
              <a:t>Violence</a:t>
            </a:r>
          </a:p>
        </p:txBody>
      </p:sp>
      <p:sp>
        <p:nvSpPr>
          <p:cNvPr id="3" name="Oval 2">
            <a:extLst>
              <a:ext uri="{FF2B5EF4-FFF2-40B4-BE49-F238E27FC236}">
                <a16:creationId xmlns:a16="http://schemas.microsoft.com/office/drawing/2014/main" id="{622F5C48-1DD6-02D0-BB0A-AC3F73CBB79D}"/>
              </a:ext>
            </a:extLst>
          </p:cNvPr>
          <p:cNvSpPr/>
          <p:nvPr/>
        </p:nvSpPr>
        <p:spPr>
          <a:xfrm flipV="1">
            <a:off x="8099580" y="3004426"/>
            <a:ext cx="317180" cy="292748"/>
          </a:xfrm>
          <a:prstGeom prst="ellipse">
            <a:avLst/>
          </a:prstGeom>
        </p:spPr>
        <p:style>
          <a:lnRef idx="2">
            <a:schemeClr val="lt1">
              <a:hueOff val="0"/>
              <a:satOff val="0"/>
              <a:lumOff val="0"/>
              <a:alphaOff val="0"/>
            </a:schemeClr>
          </a:lnRef>
          <a:fillRef idx="1">
            <a:schemeClr val="accent5">
              <a:shade val="50000"/>
              <a:hueOff val="85039"/>
              <a:satOff val="2035"/>
              <a:lumOff val="19093"/>
              <a:alphaOff val="0"/>
            </a:schemeClr>
          </a:fillRef>
          <a:effectRef idx="0">
            <a:schemeClr val="accent5">
              <a:shade val="50000"/>
              <a:hueOff val="85039"/>
              <a:satOff val="2035"/>
              <a:lumOff val="19093"/>
              <a:alphaOff val="0"/>
            </a:schemeClr>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E5A6E1A5-6376-1D48-3263-B23C88A8A221}"/>
              </a:ext>
            </a:extLst>
          </p:cNvPr>
          <p:cNvSpPr txBox="1"/>
          <p:nvPr/>
        </p:nvSpPr>
        <p:spPr>
          <a:xfrm>
            <a:off x="7446696" y="1963442"/>
            <a:ext cx="1763624" cy="830997"/>
          </a:xfrm>
          <a:prstGeom prst="rect">
            <a:avLst/>
          </a:prstGeom>
          <a:noFill/>
        </p:spPr>
        <p:txBody>
          <a:bodyPr wrap="none" rtlCol="0">
            <a:spAutoFit/>
          </a:bodyPr>
          <a:lstStyle/>
          <a:p>
            <a:r>
              <a:rPr lang="en-US" sz="2400" b="1"/>
              <a:t>The Rise of </a:t>
            </a:r>
          </a:p>
          <a:p>
            <a:r>
              <a:rPr lang="en-US" sz="2400" b="1"/>
              <a:t>Influencers</a:t>
            </a:r>
          </a:p>
        </p:txBody>
      </p:sp>
      <p:sp>
        <p:nvSpPr>
          <p:cNvPr id="8" name="Oval 7">
            <a:extLst>
              <a:ext uri="{FF2B5EF4-FFF2-40B4-BE49-F238E27FC236}">
                <a16:creationId xmlns:a16="http://schemas.microsoft.com/office/drawing/2014/main" id="{D4211FE5-C260-D641-F988-6A020AB4D91A}"/>
              </a:ext>
            </a:extLst>
          </p:cNvPr>
          <p:cNvSpPr/>
          <p:nvPr/>
        </p:nvSpPr>
        <p:spPr>
          <a:xfrm>
            <a:off x="9786946" y="2951728"/>
            <a:ext cx="317180" cy="317180"/>
          </a:xfrm>
          <a:prstGeom prst="ellipse">
            <a:avLst/>
          </a:prstGeom>
        </p:spPr>
        <p:style>
          <a:lnRef idx="2">
            <a:schemeClr val="lt1">
              <a:hueOff val="0"/>
              <a:satOff val="0"/>
              <a:lumOff val="0"/>
              <a:alphaOff val="0"/>
            </a:schemeClr>
          </a:lnRef>
          <a:fillRef idx="1">
            <a:schemeClr val="accent5">
              <a:shade val="50000"/>
              <a:hueOff val="170078"/>
              <a:satOff val="4069"/>
              <a:lumOff val="38185"/>
              <a:alphaOff val="0"/>
            </a:schemeClr>
          </a:fillRef>
          <a:effectRef idx="0">
            <a:schemeClr val="accent5">
              <a:shade val="50000"/>
              <a:hueOff val="170078"/>
              <a:satOff val="4069"/>
              <a:lumOff val="38185"/>
              <a:alphaOff val="0"/>
            </a:schemeClr>
          </a:effectRef>
          <a:fontRef idx="minor">
            <a:schemeClr val="lt1"/>
          </a:fontRef>
        </p:style>
        <p:txBody>
          <a:bodyPr/>
          <a:lstStyle/>
          <a:p>
            <a:endParaRPr lang="en-US"/>
          </a:p>
        </p:txBody>
      </p:sp>
      <p:sp>
        <p:nvSpPr>
          <p:cNvPr id="9" name="TextBox 8">
            <a:extLst>
              <a:ext uri="{FF2B5EF4-FFF2-40B4-BE49-F238E27FC236}">
                <a16:creationId xmlns:a16="http://schemas.microsoft.com/office/drawing/2014/main" id="{D742BED3-C8F0-E68F-F390-80162417B3DF}"/>
              </a:ext>
            </a:extLst>
          </p:cNvPr>
          <p:cNvSpPr txBox="1"/>
          <p:nvPr/>
        </p:nvSpPr>
        <p:spPr>
          <a:xfrm>
            <a:off x="8951768" y="3434684"/>
            <a:ext cx="2952704" cy="830997"/>
          </a:xfrm>
          <a:prstGeom prst="rect">
            <a:avLst/>
          </a:prstGeom>
          <a:noFill/>
        </p:spPr>
        <p:txBody>
          <a:bodyPr wrap="square" rtlCol="0">
            <a:spAutoFit/>
          </a:bodyPr>
          <a:lstStyle/>
          <a:p>
            <a:pPr algn="ctr"/>
            <a:r>
              <a:rPr lang="en-US" sz="2400" b="1"/>
              <a:t>Corporate</a:t>
            </a:r>
          </a:p>
          <a:p>
            <a:pPr algn="ctr"/>
            <a:r>
              <a:rPr lang="en-US" sz="2400" b="1"/>
              <a:t>Social Responsibility</a:t>
            </a:r>
          </a:p>
        </p:txBody>
      </p:sp>
      <p:pic>
        <p:nvPicPr>
          <p:cNvPr id="17" name="Picture 16">
            <a:extLst>
              <a:ext uri="{FF2B5EF4-FFF2-40B4-BE49-F238E27FC236}">
                <a16:creationId xmlns:a16="http://schemas.microsoft.com/office/drawing/2014/main" id="{9CA4FF96-EECD-5D89-3364-FA934A5F64AF}"/>
              </a:ext>
            </a:extLst>
          </p:cNvPr>
          <p:cNvPicPr>
            <a:picLocks noChangeAspect="1"/>
          </p:cNvPicPr>
          <p:nvPr/>
        </p:nvPicPr>
        <p:blipFill>
          <a:blip r:embed="rId8"/>
          <a:stretch>
            <a:fillRect/>
          </a:stretch>
        </p:blipFill>
        <p:spPr>
          <a:xfrm>
            <a:off x="770118" y="4535157"/>
            <a:ext cx="1520847" cy="1662443"/>
          </a:xfrm>
          <a:prstGeom prst="rect">
            <a:avLst/>
          </a:prstGeom>
          <a:ln>
            <a:noFill/>
          </a:ln>
          <a:effectLst>
            <a:softEdge rad="112500"/>
          </a:effectLst>
        </p:spPr>
      </p:pic>
      <p:pic>
        <p:nvPicPr>
          <p:cNvPr id="19" name="Picture 18">
            <a:extLst>
              <a:ext uri="{FF2B5EF4-FFF2-40B4-BE49-F238E27FC236}">
                <a16:creationId xmlns:a16="http://schemas.microsoft.com/office/drawing/2014/main" id="{5391F43E-FD6A-56EA-CEAF-C1FD8E4701F2}"/>
              </a:ext>
            </a:extLst>
          </p:cNvPr>
          <p:cNvPicPr>
            <a:picLocks noChangeAspect="1"/>
          </p:cNvPicPr>
          <p:nvPr/>
        </p:nvPicPr>
        <p:blipFill>
          <a:blip r:embed="rId9"/>
          <a:stretch>
            <a:fillRect/>
          </a:stretch>
        </p:blipFill>
        <p:spPr>
          <a:xfrm>
            <a:off x="2290965" y="4372792"/>
            <a:ext cx="3244957" cy="2002640"/>
          </a:xfrm>
          <a:prstGeom prst="ellipse">
            <a:avLst/>
          </a:prstGeom>
          <a:ln>
            <a:noFill/>
          </a:ln>
          <a:effectLst>
            <a:softEdge rad="112500"/>
          </a:effectLst>
        </p:spPr>
      </p:pic>
      <p:pic>
        <p:nvPicPr>
          <p:cNvPr id="21" name="Picture 20">
            <a:extLst>
              <a:ext uri="{FF2B5EF4-FFF2-40B4-BE49-F238E27FC236}">
                <a16:creationId xmlns:a16="http://schemas.microsoft.com/office/drawing/2014/main" id="{40C29D2C-4650-9E2F-A4BE-C3ED448EC62D}"/>
              </a:ext>
            </a:extLst>
          </p:cNvPr>
          <p:cNvPicPr>
            <a:picLocks noChangeAspect="1"/>
          </p:cNvPicPr>
          <p:nvPr/>
        </p:nvPicPr>
        <p:blipFill>
          <a:blip r:embed="rId10"/>
          <a:stretch>
            <a:fillRect/>
          </a:stretch>
        </p:blipFill>
        <p:spPr>
          <a:xfrm>
            <a:off x="4126323" y="-53747"/>
            <a:ext cx="2819198" cy="2200492"/>
          </a:xfrm>
          <a:prstGeom prst="ellipse">
            <a:avLst/>
          </a:prstGeom>
          <a:ln>
            <a:noFill/>
          </a:ln>
          <a:effectLst>
            <a:softEdge rad="112500"/>
          </a:effectLst>
        </p:spPr>
      </p:pic>
      <p:pic>
        <p:nvPicPr>
          <p:cNvPr id="23" name="Picture 22">
            <a:extLst>
              <a:ext uri="{FF2B5EF4-FFF2-40B4-BE49-F238E27FC236}">
                <a16:creationId xmlns:a16="http://schemas.microsoft.com/office/drawing/2014/main" id="{1ECB3E01-305D-BA2A-A420-3F1431CA9B7F}"/>
              </a:ext>
            </a:extLst>
          </p:cNvPr>
          <p:cNvPicPr>
            <a:picLocks noChangeAspect="1"/>
          </p:cNvPicPr>
          <p:nvPr/>
        </p:nvPicPr>
        <p:blipFill>
          <a:blip r:embed="rId11"/>
          <a:stretch>
            <a:fillRect/>
          </a:stretch>
        </p:blipFill>
        <p:spPr>
          <a:xfrm>
            <a:off x="5576329" y="4293700"/>
            <a:ext cx="2952704" cy="2094556"/>
          </a:xfrm>
          <a:prstGeom prst="ellipse">
            <a:avLst/>
          </a:prstGeom>
          <a:ln>
            <a:noFill/>
          </a:ln>
          <a:effectLst>
            <a:softEdge rad="112500"/>
          </a:effectLst>
        </p:spPr>
      </p:pic>
      <p:pic>
        <p:nvPicPr>
          <p:cNvPr id="25" name="Picture 24">
            <a:extLst>
              <a:ext uri="{FF2B5EF4-FFF2-40B4-BE49-F238E27FC236}">
                <a16:creationId xmlns:a16="http://schemas.microsoft.com/office/drawing/2014/main" id="{F501B87D-59D0-264D-BA55-FA8FF53E184D}"/>
              </a:ext>
            </a:extLst>
          </p:cNvPr>
          <p:cNvPicPr>
            <a:picLocks noChangeAspect="1"/>
          </p:cNvPicPr>
          <p:nvPr/>
        </p:nvPicPr>
        <p:blipFill>
          <a:blip r:embed="rId12"/>
          <a:stretch>
            <a:fillRect/>
          </a:stretch>
        </p:blipFill>
        <p:spPr>
          <a:xfrm>
            <a:off x="8416761" y="-90841"/>
            <a:ext cx="3785248" cy="2523499"/>
          </a:xfrm>
          <a:prstGeom prst="ellipse">
            <a:avLst/>
          </a:prstGeom>
          <a:ln>
            <a:noFill/>
          </a:ln>
          <a:effectLst>
            <a:softEdge rad="112500"/>
          </a:effectLst>
        </p:spPr>
      </p:pic>
      <p:pic>
        <p:nvPicPr>
          <p:cNvPr id="27" name="Picture 26">
            <a:extLst>
              <a:ext uri="{FF2B5EF4-FFF2-40B4-BE49-F238E27FC236}">
                <a16:creationId xmlns:a16="http://schemas.microsoft.com/office/drawing/2014/main" id="{5FEACB9F-DD74-177E-4B0A-7853FAB72E0E}"/>
              </a:ext>
            </a:extLst>
          </p:cNvPr>
          <p:cNvPicPr>
            <a:picLocks noChangeAspect="1"/>
          </p:cNvPicPr>
          <p:nvPr/>
        </p:nvPicPr>
        <p:blipFill>
          <a:blip r:embed="rId13"/>
          <a:stretch>
            <a:fillRect/>
          </a:stretch>
        </p:blipFill>
        <p:spPr>
          <a:xfrm>
            <a:off x="9187619" y="4102880"/>
            <a:ext cx="2211935" cy="2221679"/>
          </a:xfrm>
          <a:prstGeom prst="ellipse">
            <a:avLst/>
          </a:prstGeom>
          <a:ln>
            <a:noFill/>
          </a:ln>
          <a:effectLst>
            <a:softEdge rad="112500"/>
          </a:effectLst>
        </p:spPr>
      </p:pic>
      <p:pic>
        <p:nvPicPr>
          <p:cNvPr id="6" name="Picture 5">
            <a:extLst>
              <a:ext uri="{FF2B5EF4-FFF2-40B4-BE49-F238E27FC236}">
                <a16:creationId xmlns:a16="http://schemas.microsoft.com/office/drawing/2014/main" id="{0969ECD9-9755-45F9-E0E3-B76147BD0CA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766182" y="6106354"/>
            <a:ext cx="1365327" cy="727405"/>
          </a:xfrm>
          <a:prstGeom prst="rect">
            <a:avLst/>
          </a:prstGeom>
          <a:solidFill>
            <a:schemeClr val="bg2"/>
          </a:solidFill>
        </p:spPr>
      </p:pic>
    </p:spTree>
    <p:extLst>
      <p:ext uri="{BB962C8B-B14F-4D97-AF65-F5344CB8AC3E}">
        <p14:creationId xmlns:p14="http://schemas.microsoft.com/office/powerpoint/2010/main" val="290683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69ECD9-9755-45F9-E0E3-B76147BD0C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3652" y="0"/>
            <a:ext cx="2087874" cy="1112356"/>
          </a:xfrm>
          <a:prstGeom prst="rect">
            <a:avLst/>
          </a:prstGeom>
        </p:spPr>
      </p:pic>
      <p:pic>
        <p:nvPicPr>
          <p:cNvPr id="11" name="Picture 10">
            <a:extLst>
              <a:ext uri="{FF2B5EF4-FFF2-40B4-BE49-F238E27FC236}">
                <a16:creationId xmlns:a16="http://schemas.microsoft.com/office/drawing/2014/main" id="{AB3C27DF-E913-EF64-EAD7-7E2DD887B872}"/>
              </a:ext>
            </a:extLst>
          </p:cNvPr>
          <p:cNvPicPr>
            <a:picLocks noChangeAspect="1"/>
          </p:cNvPicPr>
          <p:nvPr/>
        </p:nvPicPr>
        <p:blipFill>
          <a:blip r:embed="rId4">
            <a:clrChange>
              <a:clrFrom>
                <a:srgbClr val="FFFFFF"/>
              </a:clrFrom>
              <a:clrTo>
                <a:srgbClr val="FFFFFF">
                  <a:alpha val="0"/>
                </a:srgbClr>
              </a:clrTo>
            </a:clrChange>
            <a:duotone>
              <a:prstClr val="black"/>
              <a:schemeClr val="accent5">
                <a:tint val="45000"/>
                <a:satMod val="400000"/>
              </a:schemeClr>
            </a:duotone>
          </a:blip>
          <a:stretch>
            <a:fillRect/>
          </a:stretch>
        </p:blipFill>
        <p:spPr>
          <a:xfrm>
            <a:off x="433755" y="1321945"/>
            <a:ext cx="11752351" cy="5482545"/>
          </a:xfrm>
          <a:prstGeom prst="rect">
            <a:avLst/>
          </a:prstGeom>
        </p:spPr>
      </p:pic>
      <p:sp>
        <p:nvSpPr>
          <p:cNvPr id="13" name="TextBox 12">
            <a:extLst>
              <a:ext uri="{FF2B5EF4-FFF2-40B4-BE49-F238E27FC236}">
                <a16:creationId xmlns:a16="http://schemas.microsoft.com/office/drawing/2014/main" id="{226835DD-B5BB-6A65-7BC4-AF32ECB432DF}"/>
              </a:ext>
            </a:extLst>
          </p:cNvPr>
          <p:cNvSpPr txBox="1"/>
          <p:nvPr/>
        </p:nvSpPr>
        <p:spPr>
          <a:xfrm>
            <a:off x="703386" y="-50519"/>
            <a:ext cx="8534890" cy="1446550"/>
          </a:xfrm>
          <a:prstGeom prst="rect">
            <a:avLst/>
          </a:prstGeom>
          <a:noFill/>
        </p:spPr>
        <p:txBody>
          <a:bodyPr wrap="square">
            <a:spAutoFit/>
          </a:bodyPr>
          <a:lstStyle/>
          <a:p>
            <a:pPr algn="l"/>
            <a:r>
              <a:rPr lang="en-US" sz="4400" b="1" i="0" u="none" strike="noStrike" dirty="0">
                <a:solidFill>
                  <a:srgbClr val="002060"/>
                </a:solidFill>
                <a:effectLst/>
                <a:latin typeface="+mj-lt"/>
              </a:rPr>
              <a:t>Gen Z Adults Spent Less Time with Friends as Teenagers</a:t>
            </a:r>
          </a:p>
        </p:txBody>
      </p:sp>
      <p:sp>
        <p:nvSpPr>
          <p:cNvPr id="14" name="Rectangle 13">
            <a:extLst>
              <a:ext uri="{FF2B5EF4-FFF2-40B4-BE49-F238E27FC236}">
                <a16:creationId xmlns:a16="http://schemas.microsoft.com/office/drawing/2014/main" id="{6E845304-9B35-E2E8-E03F-EFAEC8FB258E}"/>
              </a:ext>
            </a:extLst>
          </p:cNvPr>
          <p:cNvSpPr/>
          <p:nvPr/>
        </p:nvSpPr>
        <p:spPr>
          <a:xfrm>
            <a:off x="11746519" y="2502706"/>
            <a:ext cx="257911" cy="40461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3FF07A-DD5B-1FC7-4F8C-34926D4C4B92}"/>
              </a:ext>
            </a:extLst>
          </p:cNvPr>
          <p:cNvSpPr/>
          <p:nvPr/>
        </p:nvSpPr>
        <p:spPr>
          <a:xfrm>
            <a:off x="11816859" y="3675011"/>
            <a:ext cx="187572" cy="40461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875010-73B8-4AA8-87E4-6363FAFE93C7}"/>
              </a:ext>
            </a:extLst>
          </p:cNvPr>
          <p:cNvSpPr/>
          <p:nvPr/>
        </p:nvSpPr>
        <p:spPr>
          <a:xfrm>
            <a:off x="11898921" y="5843778"/>
            <a:ext cx="187572" cy="40461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D9C061-5BE6-A4D2-778A-A6E2D4CB8908}"/>
              </a:ext>
            </a:extLst>
          </p:cNvPr>
          <p:cNvSpPr/>
          <p:nvPr/>
        </p:nvSpPr>
        <p:spPr>
          <a:xfrm>
            <a:off x="2678906" y="2678906"/>
            <a:ext cx="132068" cy="365976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5068D56-09FF-9E72-69E0-EEB22A6E768A}"/>
              </a:ext>
            </a:extLst>
          </p:cNvPr>
          <p:cNvSpPr/>
          <p:nvPr/>
        </p:nvSpPr>
        <p:spPr>
          <a:xfrm>
            <a:off x="2678906" y="2757533"/>
            <a:ext cx="132068" cy="40461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CBA6ED5-7904-8E10-5E05-E3A256CABEE2}"/>
              </a:ext>
            </a:extLst>
          </p:cNvPr>
          <p:cNvPicPr>
            <a:picLocks noChangeAspect="1"/>
          </p:cNvPicPr>
          <p:nvPr/>
        </p:nvPicPr>
        <p:blipFill>
          <a:blip r:embed="rId5"/>
          <a:stretch>
            <a:fillRect/>
          </a:stretch>
        </p:blipFill>
        <p:spPr>
          <a:xfrm>
            <a:off x="9974875" y="1684509"/>
            <a:ext cx="1746243" cy="638004"/>
          </a:xfrm>
          <a:prstGeom prst="rect">
            <a:avLst/>
          </a:prstGeom>
        </p:spPr>
      </p:pic>
      <p:sp>
        <p:nvSpPr>
          <p:cNvPr id="22" name="TextBox 21">
            <a:extLst>
              <a:ext uri="{FF2B5EF4-FFF2-40B4-BE49-F238E27FC236}">
                <a16:creationId xmlns:a16="http://schemas.microsoft.com/office/drawing/2014/main" id="{D595873F-3B65-440B-53ED-DD1BBA8B4E54}"/>
              </a:ext>
            </a:extLst>
          </p:cNvPr>
          <p:cNvSpPr txBox="1"/>
          <p:nvPr/>
        </p:nvSpPr>
        <p:spPr>
          <a:xfrm rot="16200000">
            <a:off x="-1327840" y="4588178"/>
            <a:ext cx="3159839" cy="307777"/>
          </a:xfrm>
          <a:prstGeom prst="rect">
            <a:avLst/>
          </a:prstGeom>
          <a:noFill/>
        </p:spPr>
        <p:txBody>
          <a:bodyPr wrap="none" rtlCol="0">
            <a:spAutoFit/>
          </a:bodyPr>
          <a:lstStyle/>
          <a:p>
            <a:r>
              <a:rPr lang="en-US" sz="1400"/>
              <a:t>Source: Survey Center on American Life</a:t>
            </a:r>
          </a:p>
        </p:txBody>
      </p:sp>
    </p:spTree>
    <p:extLst>
      <p:ext uri="{BB962C8B-B14F-4D97-AF65-F5344CB8AC3E}">
        <p14:creationId xmlns:p14="http://schemas.microsoft.com/office/powerpoint/2010/main" val="39605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69ECD9-9755-45F9-E0E3-B76147BD0C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3652" y="0"/>
            <a:ext cx="2087874" cy="1112356"/>
          </a:xfrm>
          <a:prstGeom prst="rect">
            <a:avLst/>
          </a:prstGeom>
        </p:spPr>
      </p:pic>
      <p:sp>
        <p:nvSpPr>
          <p:cNvPr id="13" name="TextBox 12">
            <a:extLst>
              <a:ext uri="{FF2B5EF4-FFF2-40B4-BE49-F238E27FC236}">
                <a16:creationId xmlns:a16="http://schemas.microsoft.com/office/drawing/2014/main" id="{226835DD-B5BB-6A65-7BC4-AF32ECB432DF}"/>
              </a:ext>
            </a:extLst>
          </p:cNvPr>
          <p:cNvSpPr txBox="1"/>
          <p:nvPr/>
        </p:nvSpPr>
        <p:spPr>
          <a:xfrm>
            <a:off x="766886" y="-7077"/>
            <a:ext cx="8534890" cy="2123658"/>
          </a:xfrm>
          <a:prstGeom prst="rect">
            <a:avLst/>
          </a:prstGeom>
          <a:noFill/>
        </p:spPr>
        <p:txBody>
          <a:bodyPr wrap="square">
            <a:spAutoFit/>
          </a:bodyPr>
          <a:lstStyle/>
          <a:p>
            <a:r>
              <a:rPr lang="en-US" sz="4400" b="1" i="0" u="none" strike="noStrike" dirty="0">
                <a:solidFill>
                  <a:srgbClr val="002060"/>
                </a:solidFill>
                <a:effectLst/>
                <a:latin typeface="+mj-lt"/>
              </a:rPr>
              <a:t>Gen Z </a:t>
            </a:r>
            <a:r>
              <a:rPr lang="en-US" sz="4400" b="1" dirty="0">
                <a:solidFill>
                  <a:srgbClr val="002060"/>
                </a:solidFill>
                <a:latin typeface="+mj-lt"/>
              </a:rPr>
              <a:t>- </a:t>
            </a:r>
            <a:r>
              <a:rPr lang="en-US" sz="4400" b="1" i="0" u="none" strike="noStrike" dirty="0">
                <a:solidFill>
                  <a:srgbClr val="002060"/>
                </a:solidFill>
                <a:effectLst/>
                <a:latin typeface="+mj-lt"/>
              </a:rPr>
              <a:t>Less Trusting of Political Leaders Growing Up</a:t>
            </a:r>
          </a:p>
          <a:p>
            <a:pPr algn="l"/>
            <a:endParaRPr lang="en-US" sz="4400" b="1" i="0" u="none" strike="noStrike" dirty="0">
              <a:solidFill>
                <a:srgbClr val="002060"/>
              </a:solidFill>
              <a:effectLst/>
              <a:latin typeface="+mj-lt"/>
            </a:endParaRPr>
          </a:p>
        </p:txBody>
      </p:sp>
      <p:sp>
        <p:nvSpPr>
          <p:cNvPr id="22" name="TextBox 21">
            <a:extLst>
              <a:ext uri="{FF2B5EF4-FFF2-40B4-BE49-F238E27FC236}">
                <a16:creationId xmlns:a16="http://schemas.microsoft.com/office/drawing/2014/main" id="{D595873F-3B65-440B-53ED-DD1BBA8B4E54}"/>
              </a:ext>
            </a:extLst>
          </p:cNvPr>
          <p:cNvSpPr txBox="1"/>
          <p:nvPr/>
        </p:nvSpPr>
        <p:spPr>
          <a:xfrm rot="16200000">
            <a:off x="-1327840" y="4588178"/>
            <a:ext cx="3159839" cy="307777"/>
          </a:xfrm>
          <a:prstGeom prst="rect">
            <a:avLst/>
          </a:prstGeom>
          <a:noFill/>
        </p:spPr>
        <p:txBody>
          <a:bodyPr wrap="none" rtlCol="0">
            <a:spAutoFit/>
          </a:bodyPr>
          <a:lstStyle/>
          <a:p>
            <a:r>
              <a:rPr lang="en-US" sz="1400"/>
              <a:t>Source: Survey Center on American Life</a:t>
            </a:r>
          </a:p>
        </p:txBody>
      </p:sp>
      <p:pic>
        <p:nvPicPr>
          <p:cNvPr id="4" name="Picture 3">
            <a:extLst>
              <a:ext uri="{FF2B5EF4-FFF2-40B4-BE49-F238E27FC236}">
                <a16:creationId xmlns:a16="http://schemas.microsoft.com/office/drawing/2014/main" id="{6A51E2A0-933F-07BD-3EB5-FE41AD2A6304}"/>
              </a:ext>
            </a:extLst>
          </p:cNvPr>
          <p:cNvPicPr>
            <a:picLocks noChangeAspect="1"/>
          </p:cNvPicPr>
          <p:nvPr/>
        </p:nvPicPr>
        <p:blipFill>
          <a:blip r:embed="rId4">
            <a:clrChange>
              <a:clrFrom>
                <a:srgbClr val="FFFFFF"/>
              </a:clrFrom>
              <a:clrTo>
                <a:srgbClr val="FFFFFF">
                  <a:alpha val="0"/>
                </a:srgbClr>
              </a:clrTo>
            </a:clrChange>
            <a:duotone>
              <a:prstClr val="black"/>
              <a:schemeClr val="accent5">
                <a:tint val="45000"/>
                <a:satMod val="400000"/>
              </a:schemeClr>
            </a:duotone>
          </a:blip>
          <a:stretch>
            <a:fillRect/>
          </a:stretch>
        </p:blipFill>
        <p:spPr>
          <a:xfrm>
            <a:off x="1471630" y="1462100"/>
            <a:ext cx="9097309" cy="5383200"/>
          </a:xfrm>
          <a:prstGeom prst="rect">
            <a:avLst/>
          </a:prstGeom>
        </p:spPr>
      </p:pic>
      <p:pic>
        <p:nvPicPr>
          <p:cNvPr id="21" name="Picture 20">
            <a:extLst>
              <a:ext uri="{FF2B5EF4-FFF2-40B4-BE49-F238E27FC236}">
                <a16:creationId xmlns:a16="http://schemas.microsoft.com/office/drawing/2014/main" id="{7CBA6ED5-7904-8E10-5E05-E3A256CABEE2}"/>
              </a:ext>
            </a:extLst>
          </p:cNvPr>
          <p:cNvPicPr>
            <a:picLocks noChangeAspect="1"/>
          </p:cNvPicPr>
          <p:nvPr/>
        </p:nvPicPr>
        <p:blipFill>
          <a:blip r:embed="rId5"/>
          <a:stretch>
            <a:fillRect/>
          </a:stretch>
        </p:blipFill>
        <p:spPr>
          <a:xfrm>
            <a:off x="9109593" y="5598484"/>
            <a:ext cx="1433385" cy="638004"/>
          </a:xfrm>
          <a:prstGeom prst="rect">
            <a:avLst/>
          </a:prstGeom>
        </p:spPr>
      </p:pic>
      <p:sp>
        <p:nvSpPr>
          <p:cNvPr id="5" name="TextBox 4">
            <a:extLst>
              <a:ext uri="{FF2B5EF4-FFF2-40B4-BE49-F238E27FC236}">
                <a16:creationId xmlns:a16="http://schemas.microsoft.com/office/drawing/2014/main" id="{8CD91AD8-F627-F964-161C-A1A0747DB020}"/>
              </a:ext>
            </a:extLst>
          </p:cNvPr>
          <p:cNvSpPr txBox="1"/>
          <p:nvPr/>
        </p:nvSpPr>
        <p:spPr>
          <a:xfrm>
            <a:off x="9169647" y="6304131"/>
            <a:ext cx="1289135" cy="400110"/>
          </a:xfrm>
          <a:prstGeom prst="rect">
            <a:avLst/>
          </a:prstGeom>
          <a:noFill/>
        </p:spPr>
        <p:txBody>
          <a:bodyPr wrap="none" rtlCol="0">
            <a:spAutoFit/>
          </a:bodyPr>
          <a:lstStyle/>
          <a:p>
            <a:r>
              <a:rPr lang="en-US" sz="2000" dirty="0">
                <a:solidFill>
                  <a:schemeClr val="accent5">
                    <a:lumMod val="50000"/>
                  </a:schemeClr>
                </a:solidFill>
              </a:rPr>
              <a:t>Silent </a:t>
            </a:r>
            <a:r>
              <a:rPr lang="en-US" sz="2000" dirty="0">
                <a:solidFill>
                  <a:schemeClr val="accent5">
                    <a:lumMod val="50000"/>
                  </a:schemeClr>
                </a:solidFill>
                <a:latin typeface="ITFDEVANAGARI-BOOK" panose="02000000000000000000" pitchFamily="2" charset="0"/>
                <a:cs typeface="ITFDEVANAGARI-BOOK" panose="02000000000000000000" pitchFamily="2" charset="0"/>
              </a:rPr>
              <a:t>Gen</a:t>
            </a:r>
          </a:p>
        </p:txBody>
      </p:sp>
      <p:pic>
        <p:nvPicPr>
          <p:cNvPr id="9" name="Picture 8">
            <a:extLst>
              <a:ext uri="{FF2B5EF4-FFF2-40B4-BE49-F238E27FC236}">
                <a16:creationId xmlns:a16="http://schemas.microsoft.com/office/drawing/2014/main" id="{478A2E63-88D9-D248-F6CE-0763F6A61036}"/>
              </a:ext>
            </a:extLst>
          </p:cNvPr>
          <p:cNvPicPr>
            <a:picLocks noChangeAspect="1"/>
          </p:cNvPicPr>
          <p:nvPr/>
        </p:nvPicPr>
        <p:blipFill>
          <a:blip r:embed="rId6"/>
          <a:stretch>
            <a:fillRect/>
          </a:stretch>
        </p:blipFill>
        <p:spPr>
          <a:xfrm>
            <a:off x="710662" y="1411904"/>
            <a:ext cx="4235295" cy="2741796"/>
          </a:xfrm>
          <a:prstGeom prst="ellipse">
            <a:avLst/>
          </a:prstGeom>
          <a:ln>
            <a:noFill/>
          </a:ln>
          <a:effectLst>
            <a:softEdge rad="112500"/>
          </a:effectLst>
        </p:spPr>
      </p:pic>
    </p:spTree>
    <p:extLst>
      <p:ext uri="{BB962C8B-B14F-4D97-AF65-F5344CB8AC3E}">
        <p14:creationId xmlns:p14="http://schemas.microsoft.com/office/powerpoint/2010/main" val="189655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091877-7178-9442-86FE-D2FDC68703D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7688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69ECD9-9755-45F9-E0E3-B76147BD0C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3652" y="0"/>
            <a:ext cx="2087874" cy="1112356"/>
          </a:xfrm>
          <a:prstGeom prst="rect">
            <a:avLst/>
          </a:prstGeom>
        </p:spPr>
      </p:pic>
      <p:sp>
        <p:nvSpPr>
          <p:cNvPr id="13" name="TextBox 12">
            <a:extLst>
              <a:ext uri="{FF2B5EF4-FFF2-40B4-BE49-F238E27FC236}">
                <a16:creationId xmlns:a16="http://schemas.microsoft.com/office/drawing/2014/main" id="{226835DD-B5BB-6A65-7BC4-AF32ECB432DF}"/>
              </a:ext>
            </a:extLst>
          </p:cNvPr>
          <p:cNvSpPr txBox="1"/>
          <p:nvPr/>
        </p:nvSpPr>
        <p:spPr>
          <a:xfrm>
            <a:off x="703386" y="142607"/>
            <a:ext cx="8534890" cy="2123658"/>
          </a:xfrm>
          <a:prstGeom prst="rect">
            <a:avLst/>
          </a:prstGeom>
          <a:noFill/>
        </p:spPr>
        <p:txBody>
          <a:bodyPr wrap="square">
            <a:spAutoFit/>
          </a:bodyPr>
          <a:lstStyle/>
          <a:p>
            <a:r>
              <a:rPr lang="en-US" sz="4400" b="1" i="0" u="none" strike="noStrike" dirty="0">
                <a:solidFill>
                  <a:srgbClr val="002060"/>
                </a:solidFill>
                <a:effectLst/>
                <a:latin typeface="+mj-lt"/>
              </a:rPr>
              <a:t>Gen Z’s Unique Teen Experiences</a:t>
            </a:r>
          </a:p>
          <a:p>
            <a:endParaRPr lang="en-US" sz="4400" b="1" i="0" u="none" strike="noStrike" dirty="0">
              <a:solidFill>
                <a:srgbClr val="002060"/>
              </a:solidFill>
              <a:effectLst/>
              <a:latin typeface="+mj-lt"/>
            </a:endParaRPr>
          </a:p>
          <a:p>
            <a:pPr algn="l"/>
            <a:endParaRPr lang="en-US" sz="4400" b="1" i="0" u="none" strike="noStrike" dirty="0">
              <a:solidFill>
                <a:srgbClr val="002060"/>
              </a:solidFill>
              <a:effectLst/>
              <a:latin typeface="+mj-lt"/>
            </a:endParaRPr>
          </a:p>
        </p:txBody>
      </p:sp>
      <p:sp>
        <p:nvSpPr>
          <p:cNvPr id="22" name="TextBox 21">
            <a:extLst>
              <a:ext uri="{FF2B5EF4-FFF2-40B4-BE49-F238E27FC236}">
                <a16:creationId xmlns:a16="http://schemas.microsoft.com/office/drawing/2014/main" id="{D595873F-3B65-440B-53ED-DD1BBA8B4E54}"/>
              </a:ext>
            </a:extLst>
          </p:cNvPr>
          <p:cNvSpPr txBox="1"/>
          <p:nvPr/>
        </p:nvSpPr>
        <p:spPr>
          <a:xfrm rot="16200000">
            <a:off x="-1327840" y="4588178"/>
            <a:ext cx="3159839" cy="307777"/>
          </a:xfrm>
          <a:prstGeom prst="rect">
            <a:avLst/>
          </a:prstGeom>
          <a:noFill/>
        </p:spPr>
        <p:txBody>
          <a:bodyPr wrap="none" rtlCol="0">
            <a:spAutoFit/>
          </a:bodyPr>
          <a:lstStyle/>
          <a:p>
            <a:r>
              <a:rPr lang="en-US" sz="1400"/>
              <a:t>Source: Survey Center on American Life</a:t>
            </a:r>
          </a:p>
        </p:txBody>
      </p:sp>
      <p:pic>
        <p:nvPicPr>
          <p:cNvPr id="7" name="Picture 6">
            <a:extLst>
              <a:ext uri="{FF2B5EF4-FFF2-40B4-BE49-F238E27FC236}">
                <a16:creationId xmlns:a16="http://schemas.microsoft.com/office/drawing/2014/main" id="{70D096CF-DF17-A5BF-575F-7A23D9065AE5}"/>
              </a:ext>
            </a:extLst>
          </p:cNvPr>
          <p:cNvPicPr>
            <a:picLocks noChangeAspect="1"/>
          </p:cNvPicPr>
          <p:nvPr/>
        </p:nvPicPr>
        <p:blipFill>
          <a:blip r:embed="rId4">
            <a:clrChange>
              <a:clrFrom>
                <a:srgbClr val="FFFFFF"/>
              </a:clrFrom>
              <a:clrTo>
                <a:srgbClr val="FFFFFF">
                  <a:alpha val="0"/>
                </a:srgbClr>
              </a:clrTo>
            </a:clrChange>
            <a:duotone>
              <a:prstClr val="black"/>
              <a:schemeClr val="accent5">
                <a:tint val="45000"/>
                <a:satMod val="400000"/>
              </a:schemeClr>
            </a:duotone>
          </a:blip>
          <a:stretch>
            <a:fillRect/>
          </a:stretch>
        </p:blipFill>
        <p:spPr>
          <a:xfrm>
            <a:off x="495300" y="1056396"/>
            <a:ext cx="10845800" cy="5496804"/>
          </a:xfrm>
          <a:prstGeom prst="rect">
            <a:avLst/>
          </a:prstGeom>
        </p:spPr>
      </p:pic>
      <p:pic>
        <p:nvPicPr>
          <p:cNvPr id="21" name="Picture 20">
            <a:extLst>
              <a:ext uri="{FF2B5EF4-FFF2-40B4-BE49-F238E27FC236}">
                <a16:creationId xmlns:a16="http://schemas.microsoft.com/office/drawing/2014/main" id="{7CBA6ED5-7904-8E10-5E05-E3A256CABEE2}"/>
              </a:ext>
            </a:extLst>
          </p:cNvPr>
          <p:cNvPicPr>
            <a:picLocks noChangeAspect="1"/>
          </p:cNvPicPr>
          <p:nvPr/>
        </p:nvPicPr>
        <p:blipFill>
          <a:blip r:embed="rId5"/>
          <a:stretch>
            <a:fillRect/>
          </a:stretch>
        </p:blipFill>
        <p:spPr>
          <a:xfrm>
            <a:off x="10415835" y="5815382"/>
            <a:ext cx="1657634" cy="737818"/>
          </a:xfrm>
          <a:prstGeom prst="rect">
            <a:avLst/>
          </a:prstGeom>
        </p:spPr>
      </p:pic>
    </p:spTree>
    <p:extLst>
      <p:ext uri="{BB962C8B-B14F-4D97-AF65-F5344CB8AC3E}">
        <p14:creationId xmlns:p14="http://schemas.microsoft.com/office/powerpoint/2010/main" val="3685547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2E1DA2-2ADC-3248-218D-EFAB794F5F7C}"/>
              </a:ext>
            </a:extLst>
          </p:cNvPr>
          <p:cNvSpPr txBox="1"/>
          <p:nvPr/>
        </p:nvSpPr>
        <p:spPr>
          <a:xfrm>
            <a:off x="890650" y="237505"/>
            <a:ext cx="3058851" cy="769441"/>
          </a:xfrm>
          <a:prstGeom prst="rect">
            <a:avLst/>
          </a:prstGeom>
          <a:noFill/>
        </p:spPr>
        <p:txBody>
          <a:bodyPr wrap="none" rtlCol="0">
            <a:spAutoFit/>
          </a:bodyPr>
          <a:lstStyle/>
          <a:p>
            <a:r>
              <a:rPr lang="en-US" sz="4400" b="1">
                <a:solidFill>
                  <a:srgbClr val="002060"/>
                </a:solidFill>
                <a:latin typeface="+mj-lt"/>
              </a:rPr>
              <a:t>Gen Z traits</a:t>
            </a:r>
          </a:p>
        </p:txBody>
      </p:sp>
      <p:graphicFrame>
        <p:nvGraphicFramePr>
          <p:cNvPr id="5" name="Diagram 4">
            <a:extLst>
              <a:ext uri="{FF2B5EF4-FFF2-40B4-BE49-F238E27FC236}">
                <a16:creationId xmlns:a16="http://schemas.microsoft.com/office/drawing/2014/main" id="{6EFB8785-2439-6009-3220-BB2A73CA4EDB}"/>
              </a:ext>
            </a:extLst>
          </p:cNvPr>
          <p:cNvGraphicFramePr/>
          <p:nvPr>
            <p:extLst>
              <p:ext uri="{D42A27DB-BD31-4B8C-83A1-F6EECF244321}">
                <p14:modId xmlns:p14="http://schemas.microsoft.com/office/powerpoint/2010/main" val="216696401"/>
              </p:ext>
            </p:extLst>
          </p:nvPr>
        </p:nvGraphicFramePr>
        <p:xfrm>
          <a:off x="3128990" y="421576"/>
          <a:ext cx="8241476" cy="6198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9FB1401C-D271-E09C-6A3C-D97C84EB829E}"/>
              </a:ext>
            </a:extLst>
          </p:cNvPr>
          <p:cNvPicPr>
            <a:picLocks noChangeAspect="1"/>
          </p:cNvPicPr>
          <p:nvPr/>
        </p:nvPicPr>
        <p:blipFill>
          <a:blip r:embed="rId8"/>
          <a:stretch>
            <a:fillRect/>
          </a:stretch>
        </p:blipFill>
        <p:spPr>
          <a:xfrm>
            <a:off x="1547446" y="1692659"/>
            <a:ext cx="4635484" cy="338343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9">
            <a:extLst>
              <a:ext uri="{FF2B5EF4-FFF2-40B4-BE49-F238E27FC236}">
                <a16:creationId xmlns:a16="http://schemas.microsoft.com/office/drawing/2014/main" id="{5201DCE1-D8EE-BC62-D7B7-19E676B5ED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04126" y="-17564"/>
            <a:ext cx="2087874" cy="1112356"/>
          </a:xfrm>
          <a:prstGeom prst="rect">
            <a:avLst/>
          </a:prstGeom>
        </p:spPr>
      </p:pic>
      <p:pic>
        <p:nvPicPr>
          <p:cNvPr id="12" name="Picture 11">
            <a:extLst>
              <a:ext uri="{FF2B5EF4-FFF2-40B4-BE49-F238E27FC236}">
                <a16:creationId xmlns:a16="http://schemas.microsoft.com/office/drawing/2014/main" id="{E133F493-E101-2596-83BD-4BA928F670E4}"/>
              </a:ext>
            </a:extLst>
          </p:cNvPr>
          <p:cNvPicPr>
            <a:picLocks noChangeAspect="1"/>
          </p:cNvPicPr>
          <p:nvPr/>
        </p:nvPicPr>
        <p:blipFill rotWithShape="1">
          <a:blip r:embed="rId10"/>
          <a:srcRect l="16179"/>
          <a:stretch/>
        </p:blipFill>
        <p:spPr>
          <a:xfrm>
            <a:off x="8512028" y="3234027"/>
            <a:ext cx="3633080" cy="2803192"/>
          </a:xfrm>
          <a:prstGeom prst="ellipse">
            <a:avLst/>
          </a:prstGeom>
          <a:ln>
            <a:noFill/>
          </a:ln>
          <a:effectLst>
            <a:softEdge rad="112500"/>
          </a:effectLst>
        </p:spPr>
      </p:pic>
      <p:sp>
        <p:nvSpPr>
          <p:cNvPr id="13" name="TextBox 12">
            <a:extLst>
              <a:ext uri="{FF2B5EF4-FFF2-40B4-BE49-F238E27FC236}">
                <a16:creationId xmlns:a16="http://schemas.microsoft.com/office/drawing/2014/main" id="{B16C7373-D785-4B7E-5BFB-9FD46EBF0565}"/>
              </a:ext>
            </a:extLst>
          </p:cNvPr>
          <p:cNvSpPr txBox="1"/>
          <p:nvPr/>
        </p:nvSpPr>
        <p:spPr>
          <a:xfrm>
            <a:off x="9347252" y="1948202"/>
            <a:ext cx="1988045" cy="830997"/>
          </a:xfrm>
          <a:prstGeom prst="rect">
            <a:avLst/>
          </a:prstGeom>
          <a:solidFill>
            <a:srgbClr val="002060"/>
          </a:solidFill>
          <a:ln w="38100">
            <a:solidFill>
              <a:schemeClr val="bg1"/>
            </a:solidFill>
          </a:ln>
        </p:spPr>
        <p:txBody>
          <a:bodyPr wrap="none" rtlCol="0">
            <a:spAutoFit/>
          </a:bodyPr>
          <a:lstStyle/>
          <a:p>
            <a:pPr algn="ctr"/>
            <a:r>
              <a:rPr lang="en-US" sz="2400" b="1">
                <a:solidFill>
                  <a:schemeClr val="bg1"/>
                </a:solidFill>
              </a:rPr>
              <a:t>Anxiety and</a:t>
            </a:r>
          </a:p>
          <a:p>
            <a:pPr algn="ctr"/>
            <a:r>
              <a:rPr lang="en-US" sz="2400" b="1">
                <a:solidFill>
                  <a:schemeClr val="bg1"/>
                </a:solidFill>
              </a:rPr>
              <a:t>Self-Pressure</a:t>
            </a:r>
          </a:p>
        </p:txBody>
      </p:sp>
      <p:sp>
        <p:nvSpPr>
          <p:cNvPr id="17" name="Straight Connector 3">
            <a:extLst>
              <a:ext uri="{FF2B5EF4-FFF2-40B4-BE49-F238E27FC236}">
                <a16:creationId xmlns:a16="http://schemas.microsoft.com/office/drawing/2014/main" id="{4D5CAADA-D630-C69B-1360-B3B58A471732}"/>
              </a:ext>
            </a:extLst>
          </p:cNvPr>
          <p:cNvSpPr/>
          <p:nvPr/>
        </p:nvSpPr>
        <p:spPr>
          <a:xfrm rot="19020823">
            <a:off x="1873489" y="5132822"/>
            <a:ext cx="867937" cy="65039"/>
          </a:xfrm>
          <a:custGeom>
            <a:avLst/>
            <a:gdLst/>
            <a:ahLst/>
            <a:cxnLst/>
            <a:rect l="0" t="0" r="0" b="0"/>
            <a:pathLst>
              <a:path>
                <a:moveTo>
                  <a:pt x="0" y="32519"/>
                </a:moveTo>
                <a:lnTo>
                  <a:pt x="867937" y="32519"/>
                </a:lnTo>
              </a:path>
            </a:pathLst>
          </a:custGeom>
          <a:noFill/>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14" name="Group 13">
            <a:extLst>
              <a:ext uri="{FF2B5EF4-FFF2-40B4-BE49-F238E27FC236}">
                <a16:creationId xmlns:a16="http://schemas.microsoft.com/office/drawing/2014/main" id="{5C6962FE-227B-0369-6CD8-E6F3657F2D1D}"/>
              </a:ext>
            </a:extLst>
          </p:cNvPr>
          <p:cNvGrpSpPr/>
          <p:nvPr/>
        </p:nvGrpSpPr>
        <p:grpSpPr>
          <a:xfrm>
            <a:off x="890650" y="5071274"/>
            <a:ext cx="2333196" cy="1786726"/>
            <a:chOff x="2810785" y="-41114"/>
            <a:chExt cx="1978674" cy="1786726"/>
          </a:xfrm>
        </p:grpSpPr>
        <p:sp>
          <p:nvSpPr>
            <p:cNvPr id="15" name="Oval 14">
              <a:extLst>
                <a:ext uri="{FF2B5EF4-FFF2-40B4-BE49-F238E27FC236}">
                  <a16:creationId xmlns:a16="http://schemas.microsoft.com/office/drawing/2014/main" id="{C07E3970-8D2F-CCFC-F893-EBDF9D9726B9}"/>
                </a:ext>
              </a:extLst>
            </p:cNvPr>
            <p:cNvSpPr/>
            <p:nvPr/>
          </p:nvSpPr>
          <p:spPr>
            <a:xfrm>
              <a:off x="2810785" y="-41114"/>
              <a:ext cx="1978674" cy="1786726"/>
            </a:xfrm>
            <a:prstGeom prst="ellipse">
              <a:avLst/>
            </a:prstGeom>
            <a:solidFill>
              <a:srgbClr val="00206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6" name="Oval 4">
              <a:extLst>
                <a:ext uri="{FF2B5EF4-FFF2-40B4-BE49-F238E27FC236}">
                  <a16:creationId xmlns:a16="http://schemas.microsoft.com/office/drawing/2014/main" id="{6F7E00B8-E1BB-FC7B-3A26-0AE8FB5B6567}"/>
                </a:ext>
              </a:extLst>
            </p:cNvPr>
            <p:cNvSpPr txBox="1"/>
            <p:nvPr/>
          </p:nvSpPr>
          <p:spPr>
            <a:xfrm>
              <a:off x="3100555" y="220546"/>
              <a:ext cx="1399134" cy="1263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a:t>Sense of</a:t>
              </a:r>
            </a:p>
            <a:p>
              <a:pPr marL="0" lvl="0" indent="0" algn="ctr" defTabSz="1066800">
                <a:lnSpc>
                  <a:spcPct val="90000"/>
                </a:lnSpc>
                <a:spcBef>
                  <a:spcPct val="0"/>
                </a:spcBef>
                <a:spcAft>
                  <a:spcPct val="35000"/>
                </a:spcAft>
                <a:buNone/>
              </a:pPr>
              <a:r>
                <a:rPr lang="en-US" sz="2400" b="1" kern="1200"/>
                <a:t>Entitlement</a:t>
              </a:r>
            </a:p>
          </p:txBody>
        </p:sp>
      </p:grpSp>
      <p:sp>
        <p:nvSpPr>
          <p:cNvPr id="18" name="TextBox 17">
            <a:extLst>
              <a:ext uri="{FF2B5EF4-FFF2-40B4-BE49-F238E27FC236}">
                <a16:creationId xmlns:a16="http://schemas.microsoft.com/office/drawing/2014/main" id="{FD5635CE-670E-919B-FB29-D88447D3D723}"/>
              </a:ext>
            </a:extLst>
          </p:cNvPr>
          <p:cNvSpPr txBox="1"/>
          <p:nvPr/>
        </p:nvSpPr>
        <p:spPr>
          <a:xfrm rot="16200000">
            <a:off x="-1221796" y="4831210"/>
            <a:ext cx="2936573" cy="307777"/>
          </a:xfrm>
          <a:prstGeom prst="rect">
            <a:avLst/>
          </a:prstGeom>
          <a:noFill/>
        </p:spPr>
        <p:txBody>
          <a:bodyPr wrap="none" rtlCol="0">
            <a:spAutoFit/>
          </a:bodyPr>
          <a:lstStyle/>
          <a:p>
            <a:r>
              <a:rPr lang="en-US" sz="1400"/>
              <a:t>Source: Podcast </a:t>
            </a:r>
            <a:r>
              <a:rPr lang="en-US" sz="1400" i="1"/>
              <a:t>Gen Z:</a:t>
            </a:r>
            <a:r>
              <a:rPr lang="en-US" sz="1400"/>
              <a:t> Simon </a:t>
            </a:r>
            <a:r>
              <a:rPr lang="en-US" sz="1400" err="1"/>
              <a:t>Senik</a:t>
            </a:r>
            <a:endParaRPr lang="en-US" sz="1400"/>
          </a:p>
        </p:txBody>
      </p:sp>
    </p:spTree>
    <p:extLst>
      <p:ext uri="{BB962C8B-B14F-4D97-AF65-F5344CB8AC3E}">
        <p14:creationId xmlns:p14="http://schemas.microsoft.com/office/powerpoint/2010/main" val="1424374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2E1DA2-2ADC-3248-218D-EFAB794F5F7C}"/>
              </a:ext>
            </a:extLst>
          </p:cNvPr>
          <p:cNvSpPr txBox="1"/>
          <p:nvPr/>
        </p:nvSpPr>
        <p:spPr>
          <a:xfrm>
            <a:off x="890650" y="237505"/>
            <a:ext cx="3058851" cy="769441"/>
          </a:xfrm>
          <a:prstGeom prst="rect">
            <a:avLst/>
          </a:prstGeom>
          <a:noFill/>
        </p:spPr>
        <p:txBody>
          <a:bodyPr wrap="none" rtlCol="0">
            <a:spAutoFit/>
          </a:bodyPr>
          <a:lstStyle/>
          <a:p>
            <a:r>
              <a:rPr lang="en-US" sz="4400" b="1">
                <a:solidFill>
                  <a:srgbClr val="002060"/>
                </a:solidFill>
                <a:latin typeface="+mj-lt"/>
              </a:rPr>
              <a:t>Gen Z traits</a:t>
            </a:r>
          </a:p>
        </p:txBody>
      </p:sp>
      <p:pic>
        <p:nvPicPr>
          <p:cNvPr id="10" name="Picture 9">
            <a:extLst>
              <a:ext uri="{FF2B5EF4-FFF2-40B4-BE49-F238E27FC236}">
                <a16:creationId xmlns:a16="http://schemas.microsoft.com/office/drawing/2014/main" id="{5201DCE1-D8EE-BC62-D7B7-19E676B5ED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4126" y="-17564"/>
            <a:ext cx="2087874" cy="1112356"/>
          </a:xfrm>
          <a:prstGeom prst="rect">
            <a:avLst/>
          </a:prstGeom>
        </p:spPr>
      </p:pic>
      <p:sp>
        <p:nvSpPr>
          <p:cNvPr id="4" name="TextBox 3">
            <a:extLst>
              <a:ext uri="{FF2B5EF4-FFF2-40B4-BE49-F238E27FC236}">
                <a16:creationId xmlns:a16="http://schemas.microsoft.com/office/drawing/2014/main" id="{E00125D7-8315-B548-0CF9-6EE1BDD7966D}"/>
              </a:ext>
            </a:extLst>
          </p:cNvPr>
          <p:cNvSpPr txBox="1"/>
          <p:nvPr/>
        </p:nvSpPr>
        <p:spPr>
          <a:xfrm>
            <a:off x="4747845" y="732697"/>
            <a:ext cx="3332964" cy="1200329"/>
          </a:xfrm>
          <a:prstGeom prst="rect">
            <a:avLst/>
          </a:prstGeom>
          <a:noFill/>
        </p:spPr>
        <p:txBody>
          <a:bodyPr wrap="none" rtlCol="0">
            <a:spAutoFit/>
          </a:bodyPr>
          <a:lstStyle/>
          <a:p>
            <a:r>
              <a:rPr lang="en-US" sz="7200" b="1">
                <a:solidFill>
                  <a:srgbClr val="002060"/>
                </a:solidFill>
              </a:rPr>
              <a:t>F O M O</a:t>
            </a:r>
          </a:p>
        </p:txBody>
      </p:sp>
      <p:graphicFrame>
        <p:nvGraphicFramePr>
          <p:cNvPr id="7" name="Diagram 6">
            <a:extLst>
              <a:ext uri="{FF2B5EF4-FFF2-40B4-BE49-F238E27FC236}">
                <a16:creationId xmlns:a16="http://schemas.microsoft.com/office/drawing/2014/main" id="{831B9D0E-3F74-288B-7D23-4DDD31BE6B64}"/>
              </a:ext>
            </a:extLst>
          </p:cNvPr>
          <p:cNvGraphicFramePr/>
          <p:nvPr>
            <p:extLst>
              <p:ext uri="{D42A27DB-BD31-4B8C-83A1-F6EECF244321}">
                <p14:modId xmlns:p14="http://schemas.microsoft.com/office/powerpoint/2010/main" val="3287762056"/>
              </p:ext>
            </p:extLst>
          </p:nvPr>
        </p:nvGraphicFramePr>
        <p:xfrm>
          <a:off x="1226865" y="-479124"/>
          <a:ext cx="10703169" cy="66204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a:extLst>
              <a:ext uri="{FF2B5EF4-FFF2-40B4-BE49-F238E27FC236}">
                <a16:creationId xmlns:a16="http://schemas.microsoft.com/office/drawing/2014/main" id="{12CDE9DF-8DE4-94D9-97BA-151A0C11B650}"/>
              </a:ext>
            </a:extLst>
          </p:cNvPr>
          <p:cNvPicPr>
            <a:picLocks noChangeAspect="1"/>
          </p:cNvPicPr>
          <p:nvPr/>
        </p:nvPicPr>
        <p:blipFill rotWithShape="1">
          <a:blip r:embed="rId9">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10">
                    <a14:imgEffect>
                      <a14:brightnessContrast contrast="40000"/>
                    </a14:imgEffect>
                  </a14:imgLayer>
                </a14:imgProps>
              </a:ext>
            </a:extLst>
          </a:blip>
          <a:srcRect l="1993" t="5932" r="1489"/>
          <a:stretch/>
        </p:blipFill>
        <p:spPr>
          <a:xfrm>
            <a:off x="2125979" y="3906799"/>
            <a:ext cx="9348885" cy="2951201"/>
          </a:xfrm>
          <a:prstGeom prst="rect">
            <a:avLst/>
          </a:prstGeom>
        </p:spPr>
      </p:pic>
      <p:sp>
        <p:nvSpPr>
          <p:cNvPr id="14" name="TextBox 13">
            <a:extLst>
              <a:ext uri="{FF2B5EF4-FFF2-40B4-BE49-F238E27FC236}">
                <a16:creationId xmlns:a16="http://schemas.microsoft.com/office/drawing/2014/main" id="{24DF2769-FC8C-C309-51FB-45999F05A97B}"/>
              </a:ext>
            </a:extLst>
          </p:cNvPr>
          <p:cNvSpPr txBox="1"/>
          <p:nvPr/>
        </p:nvSpPr>
        <p:spPr>
          <a:xfrm>
            <a:off x="5972159" y="4026077"/>
            <a:ext cx="1353256" cy="923330"/>
          </a:xfrm>
          <a:prstGeom prst="rect">
            <a:avLst/>
          </a:prstGeom>
          <a:solidFill>
            <a:schemeClr val="bg2"/>
          </a:solidFill>
        </p:spPr>
        <p:txBody>
          <a:bodyPr wrap="none" rtlCol="0">
            <a:spAutoFit/>
          </a:bodyPr>
          <a:lstStyle/>
          <a:p>
            <a:pPr algn="ctr"/>
            <a:r>
              <a:rPr lang="en-US" b="1">
                <a:solidFill>
                  <a:srgbClr val="002060"/>
                </a:solidFill>
              </a:rPr>
              <a:t>Fear of</a:t>
            </a:r>
          </a:p>
          <a:p>
            <a:pPr algn="ctr"/>
            <a:r>
              <a:rPr lang="en-US" b="1">
                <a:solidFill>
                  <a:srgbClr val="002060"/>
                </a:solidFill>
              </a:rPr>
              <a:t>Missing out</a:t>
            </a:r>
          </a:p>
          <a:p>
            <a:pPr algn="ctr"/>
            <a:r>
              <a:rPr lang="en-US" b="1">
                <a:solidFill>
                  <a:srgbClr val="002060"/>
                </a:solidFill>
              </a:rPr>
              <a:t>(</a:t>
            </a:r>
            <a:r>
              <a:rPr lang="en-US" b="1" err="1">
                <a:solidFill>
                  <a:srgbClr val="002060"/>
                </a:solidFill>
              </a:rPr>
              <a:t>FoMo</a:t>
            </a:r>
            <a:r>
              <a:rPr lang="en-US" b="1">
                <a:solidFill>
                  <a:srgbClr val="002060"/>
                </a:solidFill>
              </a:rPr>
              <a:t>)</a:t>
            </a:r>
          </a:p>
        </p:txBody>
      </p:sp>
      <p:sp>
        <p:nvSpPr>
          <p:cNvPr id="15" name="TextBox 14">
            <a:extLst>
              <a:ext uri="{FF2B5EF4-FFF2-40B4-BE49-F238E27FC236}">
                <a16:creationId xmlns:a16="http://schemas.microsoft.com/office/drawing/2014/main" id="{B9A98BB7-D380-4CE4-8FE5-5538D2A64DC8}"/>
              </a:ext>
            </a:extLst>
          </p:cNvPr>
          <p:cNvSpPr txBox="1"/>
          <p:nvPr/>
        </p:nvSpPr>
        <p:spPr>
          <a:xfrm>
            <a:off x="6024737" y="6091021"/>
            <a:ext cx="1248099" cy="646331"/>
          </a:xfrm>
          <a:prstGeom prst="rect">
            <a:avLst/>
          </a:prstGeom>
          <a:solidFill>
            <a:schemeClr val="bg2"/>
          </a:solidFill>
        </p:spPr>
        <p:txBody>
          <a:bodyPr wrap="none" rtlCol="0">
            <a:spAutoFit/>
          </a:bodyPr>
          <a:lstStyle/>
          <a:p>
            <a:pPr algn="ctr"/>
            <a:r>
              <a:rPr lang="en-US" b="1">
                <a:solidFill>
                  <a:srgbClr val="002060"/>
                </a:solidFill>
              </a:rPr>
              <a:t>Boredom</a:t>
            </a:r>
          </a:p>
          <a:p>
            <a:pPr algn="ctr"/>
            <a:r>
              <a:rPr lang="en-US" b="1">
                <a:solidFill>
                  <a:srgbClr val="002060"/>
                </a:solidFill>
              </a:rPr>
              <a:t>proneness</a:t>
            </a:r>
          </a:p>
        </p:txBody>
      </p:sp>
      <p:sp>
        <p:nvSpPr>
          <p:cNvPr id="16" name="TextBox 15">
            <a:extLst>
              <a:ext uri="{FF2B5EF4-FFF2-40B4-BE49-F238E27FC236}">
                <a16:creationId xmlns:a16="http://schemas.microsoft.com/office/drawing/2014/main" id="{CE93C35B-9C14-3373-3A89-F1E2F785342F}"/>
              </a:ext>
            </a:extLst>
          </p:cNvPr>
          <p:cNvSpPr txBox="1"/>
          <p:nvPr/>
        </p:nvSpPr>
        <p:spPr>
          <a:xfrm>
            <a:off x="9943399" y="5004835"/>
            <a:ext cx="1125629" cy="923330"/>
          </a:xfrm>
          <a:prstGeom prst="rect">
            <a:avLst/>
          </a:prstGeom>
          <a:solidFill>
            <a:schemeClr val="bg2"/>
          </a:solidFill>
        </p:spPr>
        <p:txBody>
          <a:bodyPr wrap="none" rtlCol="0">
            <a:spAutoFit/>
          </a:bodyPr>
          <a:lstStyle/>
          <a:p>
            <a:pPr algn="ctr"/>
            <a:r>
              <a:rPr lang="en-US" b="1">
                <a:solidFill>
                  <a:srgbClr val="002060"/>
                </a:solidFill>
              </a:rPr>
              <a:t>Social</a:t>
            </a:r>
          </a:p>
          <a:p>
            <a:pPr algn="ctr"/>
            <a:r>
              <a:rPr lang="en-US" b="1">
                <a:solidFill>
                  <a:srgbClr val="002060"/>
                </a:solidFill>
              </a:rPr>
              <a:t>Media</a:t>
            </a:r>
          </a:p>
          <a:p>
            <a:pPr algn="ctr"/>
            <a:r>
              <a:rPr lang="en-US" b="1">
                <a:solidFill>
                  <a:srgbClr val="002060"/>
                </a:solidFill>
              </a:rPr>
              <a:t>addiction</a:t>
            </a:r>
          </a:p>
        </p:txBody>
      </p:sp>
      <p:sp>
        <p:nvSpPr>
          <p:cNvPr id="17" name="TextBox 16">
            <a:extLst>
              <a:ext uri="{FF2B5EF4-FFF2-40B4-BE49-F238E27FC236}">
                <a16:creationId xmlns:a16="http://schemas.microsoft.com/office/drawing/2014/main" id="{837A6C96-3AAD-AA2A-5BA7-568D460B4D19}"/>
              </a:ext>
            </a:extLst>
          </p:cNvPr>
          <p:cNvSpPr txBox="1"/>
          <p:nvPr/>
        </p:nvSpPr>
        <p:spPr>
          <a:xfrm>
            <a:off x="2258923" y="5019573"/>
            <a:ext cx="1539354" cy="646331"/>
          </a:xfrm>
          <a:prstGeom prst="rect">
            <a:avLst/>
          </a:prstGeom>
          <a:solidFill>
            <a:schemeClr val="bg2"/>
          </a:solidFill>
        </p:spPr>
        <p:txBody>
          <a:bodyPr wrap="square" rtlCol="0">
            <a:spAutoFit/>
          </a:bodyPr>
          <a:lstStyle/>
          <a:p>
            <a:pPr algn="ctr"/>
            <a:r>
              <a:rPr lang="en-US" b="1">
                <a:solidFill>
                  <a:srgbClr val="002060"/>
                </a:solidFill>
              </a:rPr>
              <a:t>Psychological </a:t>
            </a:r>
          </a:p>
          <a:p>
            <a:pPr algn="ctr"/>
            <a:r>
              <a:rPr lang="en-US" b="1">
                <a:solidFill>
                  <a:srgbClr val="002060"/>
                </a:solidFill>
              </a:rPr>
              <a:t>distress</a:t>
            </a:r>
          </a:p>
        </p:txBody>
      </p:sp>
      <p:sp>
        <p:nvSpPr>
          <p:cNvPr id="18" name="TextBox 17">
            <a:extLst>
              <a:ext uri="{FF2B5EF4-FFF2-40B4-BE49-F238E27FC236}">
                <a16:creationId xmlns:a16="http://schemas.microsoft.com/office/drawing/2014/main" id="{AEB17BC2-2D93-CCA5-D283-5C6AC547F9C8}"/>
              </a:ext>
            </a:extLst>
          </p:cNvPr>
          <p:cNvSpPr txBox="1"/>
          <p:nvPr/>
        </p:nvSpPr>
        <p:spPr>
          <a:xfrm rot="16200000">
            <a:off x="-2920212" y="3508418"/>
            <a:ext cx="6414833" cy="307777"/>
          </a:xfrm>
          <a:prstGeom prst="rect">
            <a:avLst/>
          </a:prstGeom>
          <a:noFill/>
        </p:spPr>
        <p:txBody>
          <a:bodyPr wrap="none" rtlCol="0">
            <a:spAutoFit/>
          </a:bodyPr>
          <a:lstStyle/>
          <a:p>
            <a:r>
              <a:rPr lang="en-US" sz="1400"/>
              <a:t>Source: Journal of Tech. in </a:t>
            </a:r>
            <a:r>
              <a:rPr lang="en-US" sz="1400" err="1"/>
              <a:t>Behav</a:t>
            </a:r>
            <a:r>
              <a:rPr lang="en-US" sz="1400"/>
              <a:t>. Sciences: </a:t>
            </a:r>
            <a:r>
              <a:rPr lang="en-US" sz="1400" i="1"/>
              <a:t>Mediating Roles of FOMO</a:t>
            </a:r>
            <a:r>
              <a:rPr lang="en-US" sz="1400"/>
              <a:t>. June 2023</a:t>
            </a:r>
          </a:p>
        </p:txBody>
      </p:sp>
    </p:spTree>
    <p:extLst>
      <p:ext uri="{BB962C8B-B14F-4D97-AF65-F5344CB8AC3E}">
        <p14:creationId xmlns:p14="http://schemas.microsoft.com/office/powerpoint/2010/main" val="1983217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2E1DA2-2ADC-3248-218D-EFAB794F5F7C}"/>
              </a:ext>
            </a:extLst>
          </p:cNvPr>
          <p:cNvSpPr txBox="1"/>
          <p:nvPr/>
        </p:nvSpPr>
        <p:spPr>
          <a:xfrm>
            <a:off x="890650" y="167167"/>
            <a:ext cx="4334713" cy="769441"/>
          </a:xfrm>
          <a:prstGeom prst="rect">
            <a:avLst/>
          </a:prstGeom>
          <a:noFill/>
        </p:spPr>
        <p:txBody>
          <a:bodyPr wrap="none" rtlCol="0">
            <a:spAutoFit/>
          </a:bodyPr>
          <a:lstStyle/>
          <a:p>
            <a:r>
              <a:rPr lang="en-US" sz="4400" b="1">
                <a:solidFill>
                  <a:srgbClr val="002060"/>
                </a:solidFill>
                <a:latin typeface="+mj-lt"/>
              </a:rPr>
              <a:t>Conflict avoidant</a:t>
            </a:r>
          </a:p>
        </p:txBody>
      </p:sp>
      <p:pic>
        <p:nvPicPr>
          <p:cNvPr id="10" name="Picture 9">
            <a:extLst>
              <a:ext uri="{FF2B5EF4-FFF2-40B4-BE49-F238E27FC236}">
                <a16:creationId xmlns:a16="http://schemas.microsoft.com/office/drawing/2014/main" id="{5201DCE1-D8EE-BC62-D7B7-19E676B5ED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90134" y="-17564"/>
            <a:ext cx="1901865" cy="1013256"/>
          </a:xfrm>
          <a:prstGeom prst="rect">
            <a:avLst/>
          </a:prstGeom>
        </p:spPr>
      </p:pic>
      <p:sp>
        <p:nvSpPr>
          <p:cNvPr id="18" name="TextBox 17">
            <a:extLst>
              <a:ext uri="{FF2B5EF4-FFF2-40B4-BE49-F238E27FC236}">
                <a16:creationId xmlns:a16="http://schemas.microsoft.com/office/drawing/2014/main" id="{AEB17BC2-2D93-CCA5-D283-5C6AC547F9C8}"/>
              </a:ext>
            </a:extLst>
          </p:cNvPr>
          <p:cNvSpPr txBox="1"/>
          <p:nvPr/>
        </p:nvSpPr>
        <p:spPr>
          <a:xfrm rot="16200000">
            <a:off x="-2920212" y="3508418"/>
            <a:ext cx="6414833" cy="307777"/>
          </a:xfrm>
          <a:prstGeom prst="rect">
            <a:avLst/>
          </a:prstGeom>
          <a:noFill/>
        </p:spPr>
        <p:txBody>
          <a:bodyPr wrap="none" rtlCol="0">
            <a:spAutoFit/>
          </a:bodyPr>
          <a:lstStyle/>
          <a:p>
            <a:r>
              <a:rPr lang="en-US" sz="1400"/>
              <a:t>Source: Journal of Tech. in </a:t>
            </a:r>
            <a:r>
              <a:rPr lang="en-US" sz="1400" err="1"/>
              <a:t>Behav</a:t>
            </a:r>
            <a:r>
              <a:rPr lang="en-US" sz="1400"/>
              <a:t>. Sciences: </a:t>
            </a:r>
            <a:r>
              <a:rPr lang="en-US" sz="1400" i="1"/>
              <a:t>Mediating Roles of FOMO</a:t>
            </a:r>
            <a:r>
              <a:rPr lang="en-US" sz="1400"/>
              <a:t>. June 2023</a:t>
            </a:r>
          </a:p>
        </p:txBody>
      </p:sp>
      <p:pic>
        <p:nvPicPr>
          <p:cNvPr id="8" name="Picture 7">
            <a:extLst>
              <a:ext uri="{FF2B5EF4-FFF2-40B4-BE49-F238E27FC236}">
                <a16:creationId xmlns:a16="http://schemas.microsoft.com/office/drawing/2014/main" id="{DA754F17-3EA2-E75C-F9ED-8CA9F716F777}"/>
              </a:ext>
            </a:extLst>
          </p:cNvPr>
          <p:cNvPicPr>
            <a:picLocks noChangeAspect="1"/>
          </p:cNvPicPr>
          <p:nvPr/>
        </p:nvPicPr>
        <p:blipFill rotWithShape="1">
          <a:blip r:embed="rId4"/>
          <a:srcRect r="4651"/>
          <a:stretch/>
        </p:blipFill>
        <p:spPr>
          <a:xfrm>
            <a:off x="1040911" y="1182367"/>
            <a:ext cx="5805366" cy="5215391"/>
          </a:xfrm>
          <a:prstGeom prst="rect">
            <a:avLst/>
          </a:prstGeom>
          <a:ln>
            <a:noFill/>
          </a:ln>
          <a:effectLst>
            <a:softEdge rad="112500"/>
          </a:effectLst>
        </p:spPr>
      </p:pic>
      <p:graphicFrame>
        <p:nvGraphicFramePr>
          <p:cNvPr id="12" name="Diagram 11">
            <a:extLst>
              <a:ext uri="{FF2B5EF4-FFF2-40B4-BE49-F238E27FC236}">
                <a16:creationId xmlns:a16="http://schemas.microsoft.com/office/drawing/2014/main" id="{5179B779-8150-B306-E8B4-437D8E0AB613}"/>
              </a:ext>
            </a:extLst>
          </p:cNvPr>
          <p:cNvGraphicFramePr/>
          <p:nvPr>
            <p:extLst>
              <p:ext uri="{D42A27DB-BD31-4B8C-83A1-F6EECF244321}">
                <p14:modId xmlns:p14="http://schemas.microsoft.com/office/powerpoint/2010/main" val="150057386"/>
              </p:ext>
            </p:extLst>
          </p:nvPr>
        </p:nvGraphicFramePr>
        <p:xfrm>
          <a:off x="7344270" y="1162859"/>
          <a:ext cx="4460867" cy="51997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a:extLst>
              <a:ext uri="{FF2B5EF4-FFF2-40B4-BE49-F238E27FC236}">
                <a16:creationId xmlns:a16="http://schemas.microsoft.com/office/drawing/2014/main" id="{616ED8AD-1E13-D1B9-5A07-26C4B2D3BBDE}"/>
              </a:ext>
            </a:extLst>
          </p:cNvPr>
          <p:cNvSpPr txBox="1"/>
          <p:nvPr/>
        </p:nvSpPr>
        <p:spPr>
          <a:xfrm>
            <a:off x="5065055" y="6359602"/>
            <a:ext cx="4128823" cy="461665"/>
          </a:xfrm>
          <a:prstGeom prst="rect">
            <a:avLst/>
          </a:prstGeom>
          <a:noFill/>
        </p:spPr>
        <p:txBody>
          <a:bodyPr wrap="none" rtlCol="0">
            <a:spAutoFit/>
          </a:bodyPr>
          <a:lstStyle/>
          <a:p>
            <a:r>
              <a:rPr lang="en-US" sz="2400" b="1" i="1">
                <a:solidFill>
                  <a:srgbClr val="002060"/>
                </a:solidFill>
              </a:rPr>
              <a:t>Must show path to promotion</a:t>
            </a:r>
          </a:p>
        </p:txBody>
      </p:sp>
    </p:spTree>
    <p:extLst>
      <p:ext uri="{BB962C8B-B14F-4D97-AF65-F5344CB8AC3E}">
        <p14:creationId xmlns:p14="http://schemas.microsoft.com/office/powerpoint/2010/main" val="3266400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2E1DA2-2ADC-3248-218D-EFAB794F5F7C}"/>
              </a:ext>
            </a:extLst>
          </p:cNvPr>
          <p:cNvSpPr txBox="1"/>
          <p:nvPr/>
        </p:nvSpPr>
        <p:spPr>
          <a:xfrm>
            <a:off x="890650" y="167167"/>
            <a:ext cx="4745210" cy="769441"/>
          </a:xfrm>
          <a:prstGeom prst="rect">
            <a:avLst/>
          </a:prstGeom>
          <a:noFill/>
        </p:spPr>
        <p:txBody>
          <a:bodyPr wrap="none" rtlCol="0">
            <a:spAutoFit/>
          </a:bodyPr>
          <a:lstStyle/>
          <a:p>
            <a:r>
              <a:rPr lang="en-US" sz="4400" b="1">
                <a:solidFill>
                  <a:srgbClr val="002060"/>
                </a:solidFill>
                <a:latin typeface="+mj-lt"/>
              </a:rPr>
              <a:t>Lack social capital</a:t>
            </a:r>
          </a:p>
        </p:txBody>
      </p:sp>
      <p:pic>
        <p:nvPicPr>
          <p:cNvPr id="10" name="Picture 9">
            <a:extLst>
              <a:ext uri="{FF2B5EF4-FFF2-40B4-BE49-F238E27FC236}">
                <a16:creationId xmlns:a16="http://schemas.microsoft.com/office/drawing/2014/main" id="{5201DCE1-D8EE-BC62-D7B7-19E676B5ED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90134" y="-17564"/>
            <a:ext cx="1901865" cy="1013256"/>
          </a:xfrm>
          <a:prstGeom prst="rect">
            <a:avLst/>
          </a:prstGeom>
        </p:spPr>
      </p:pic>
      <p:graphicFrame>
        <p:nvGraphicFramePr>
          <p:cNvPr id="12" name="Diagram 11">
            <a:extLst>
              <a:ext uri="{FF2B5EF4-FFF2-40B4-BE49-F238E27FC236}">
                <a16:creationId xmlns:a16="http://schemas.microsoft.com/office/drawing/2014/main" id="{5179B779-8150-B306-E8B4-437D8E0AB613}"/>
              </a:ext>
            </a:extLst>
          </p:cNvPr>
          <p:cNvGraphicFramePr/>
          <p:nvPr>
            <p:extLst>
              <p:ext uri="{D42A27DB-BD31-4B8C-83A1-F6EECF244321}">
                <p14:modId xmlns:p14="http://schemas.microsoft.com/office/powerpoint/2010/main" val="2195878130"/>
              </p:ext>
            </p:extLst>
          </p:nvPr>
        </p:nvGraphicFramePr>
        <p:xfrm>
          <a:off x="7015701" y="1141688"/>
          <a:ext cx="4460867" cy="5199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0B1619B3-3C31-4E0E-084E-1A7C873E825B}"/>
              </a:ext>
            </a:extLst>
          </p:cNvPr>
          <p:cNvPicPr>
            <a:picLocks noChangeAspect="1"/>
          </p:cNvPicPr>
          <p:nvPr/>
        </p:nvPicPr>
        <p:blipFill>
          <a:blip r:embed="rId9"/>
          <a:stretch>
            <a:fillRect/>
          </a:stretch>
        </p:blipFill>
        <p:spPr>
          <a:xfrm>
            <a:off x="937542" y="1127690"/>
            <a:ext cx="5099842" cy="5215747"/>
          </a:xfrm>
          <a:prstGeom prst="rect">
            <a:avLst/>
          </a:prstGeom>
          <a:ln>
            <a:noFill/>
          </a:ln>
          <a:effectLst>
            <a:softEdge rad="112500"/>
          </a:effectLst>
        </p:spPr>
      </p:pic>
      <p:sp>
        <p:nvSpPr>
          <p:cNvPr id="6" name="TextBox 5">
            <a:extLst>
              <a:ext uri="{FF2B5EF4-FFF2-40B4-BE49-F238E27FC236}">
                <a16:creationId xmlns:a16="http://schemas.microsoft.com/office/drawing/2014/main" id="{E76F55B2-9B90-CF97-B616-675647C867F6}"/>
              </a:ext>
            </a:extLst>
          </p:cNvPr>
          <p:cNvSpPr txBox="1"/>
          <p:nvPr/>
        </p:nvSpPr>
        <p:spPr>
          <a:xfrm>
            <a:off x="3224532" y="6336155"/>
            <a:ext cx="6391943" cy="461665"/>
          </a:xfrm>
          <a:prstGeom prst="rect">
            <a:avLst/>
          </a:prstGeom>
          <a:noFill/>
        </p:spPr>
        <p:txBody>
          <a:bodyPr wrap="none" rtlCol="0">
            <a:spAutoFit/>
          </a:bodyPr>
          <a:lstStyle/>
          <a:p>
            <a:r>
              <a:rPr lang="en-US" sz="2400" b="1" i="1">
                <a:solidFill>
                  <a:srgbClr val="002060"/>
                </a:solidFill>
              </a:rPr>
              <a:t>Remote, text, video calls – limits relationships</a:t>
            </a:r>
          </a:p>
        </p:txBody>
      </p:sp>
    </p:spTree>
    <p:extLst>
      <p:ext uri="{BB962C8B-B14F-4D97-AF65-F5344CB8AC3E}">
        <p14:creationId xmlns:p14="http://schemas.microsoft.com/office/powerpoint/2010/main" val="46950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463B3D-9D78-4344-B21A-2D0DC1771667}"/>
              </a:ext>
            </a:extLst>
          </p:cNvPr>
          <p:cNvSpPr txBox="1"/>
          <p:nvPr/>
        </p:nvSpPr>
        <p:spPr>
          <a:xfrm>
            <a:off x="9653154" y="6286500"/>
            <a:ext cx="1880258" cy="369332"/>
          </a:xfrm>
          <a:prstGeom prst="rect">
            <a:avLst/>
          </a:prstGeom>
          <a:noFill/>
        </p:spPr>
        <p:txBody>
          <a:bodyPr wrap="none" rtlCol="0">
            <a:spAutoFit/>
          </a:bodyPr>
          <a:lstStyle/>
          <a:p>
            <a:r>
              <a:rPr lang="en-US" dirty="0"/>
              <a:t>10-25-24 Rev. 43</a:t>
            </a:r>
          </a:p>
        </p:txBody>
      </p:sp>
      <p:pic>
        <p:nvPicPr>
          <p:cNvPr id="5" name="Picture 4">
            <a:extLst>
              <a:ext uri="{FF2B5EF4-FFF2-40B4-BE49-F238E27FC236}">
                <a16:creationId xmlns:a16="http://schemas.microsoft.com/office/drawing/2014/main" id="{DC533BF5-28AB-E24D-8402-869D1ECD11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05103" y="-84020"/>
            <a:ext cx="3241663" cy="1727060"/>
          </a:xfrm>
          <a:prstGeom prst="rect">
            <a:avLst/>
          </a:prstGeom>
        </p:spPr>
      </p:pic>
      <p:sp>
        <p:nvSpPr>
          <p:cNvPr id="2" name="TextBox 1">
            <a:extLst>
              <a:ext uri="{FF2B5EF4-FFF2-40B4-BE49-F238E27FC236}">
                <a16:creationId xmlns:a16="http://schemas.microsoft.com/office/drawing/2014/main" id="{1014F44E-20AE-3058-973F-8CBF3866D793}"/>
              </a:ext>
            </a:extLst>
          </p:cNvPr>
          <p:cNvSpPr txBox="1"/>
          <p:nvPr/>
        </p:nvSpPr>
        <p:spPr>
          <a:xfrm>
            <a:off x="1398367" y="1643040"/>
            <a:ext cx="6524543" cy="2677656"/>
          </a:xfrm>
          <a:prstGeom prst="rect">
            <a:avLst/>
          </a:prstGeom>
          <a:noFill/>
        </p:spPr>
        <p:txBody>
          <a:bodyPr wrap="none" rtlCol="0">
            <a:spAutoFit/>
          </a:bodyPr>
          <a:lstStyle/>
          <a:p>
            <a:r>
              <a:rPr lang="en-US" sz="6000" b="1" dirty="0"/>
              <a:t>Gen Z </a:t>
            </a:r>
          </a:p>
          <a:p>
            <a:endParaRPr lang="en-US" sz="6000" b="1" dirty="0"/>
          </a:p>
          <a:p>
            <a:r>
              <a:rPr lang="en-US" sz="4800" b="1" i="1" dirty="0"/>
              <a:t>Hire Them or Fire Them</a:t>
            </a:r>
          </a:p>
        </p:txBody>
      </p:sp>
    </p:spTree>
    <p:extLst>
      <p:ext uri="{BB962C8B-B14F-4D97-AF65-F5344CB8AC3E}">
        <p14:creationId xmlns:p14="http://schemas.microsoft.com/office/powerpoint/2010/main" val="534927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2E1DA2-2ADC-3248-218D-EFAB794F5F7C}"/>
              </a:ext>
            </a:extLst>
          </p:cNvPr>
          <p:cNvSpPr txBox="1"/>
          <p:nvPr/>
        </p:nvSpPr>
        <p:spPr>
          <a:xfrm>
            <a:off x="890650" y="167167"/>
            <a:ext cx="7436651" cy="769441"/>
          </a:xfrm>
          <a:prstGeom prst="rect">
            <a:avLst/>
          </a:prstGeom>
          <a:noFill/>
        </p:spPr>
        <p:txBody>
          <a:bodyPr wrap="none" rtlCol="0">
            <a:spAutoFit/>
          </a:bodyPr>
          <a:lstStyle/>
          <a:p>
            <a:r>
              <a:rPr lang="en-US" sz="4400" b="1">
                <a:solidFill>
                  <a:srgbClr val="002060"/>
                </a:solidFill>
                <a:latin typeface="+mj-lt"/>
              </a:rPr>
              <a:t>Most stressed out generation</a:t>
            </a:r>
          </a:p>
        </p:txBody>
      </p:sp>
      <p:pic>
        <p:nvPicPr>
          <p:cNvPr id="10" name="Picture 9">
            <a:extLst>
              <a:ext uri="{FF2B5EF4-FFF2-40B4-BE49-F238E27FC236}">
                <a16:creationId xmlns:a16="http://schemas.microsoft.com/office/drawing/2014/main" id="{5201DCE1-D8EE-BC62-D7B7-19E676B5ED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90134" y="-17564"/>
            <a:ext cx="1901865" cy="1013256"/>
          </a:xfrm>
          <a:prstGeom prst="rect">
            <a:avLst/>
          </a:prstGeom>
        </p:spPr>
      </p:pic>
      <p:graphicFrame>
        <p:nvGraphicFramePr>
          <p:cNvPr id="7" name="Diagram 6">
            <a:extLst>
              <a:ext uri="{FF2B5EF4-FFF2-40B4-BE49-F238E27FC236}">
                <a16:creationId xmlns:a16="http://schemas.microsoft.com/office/drawing/2014/main" id="{24E56B3E-80E9-8D65-D109-F2170E8BA4F4}"/>
              </a:ext>
            </a:extLst>
          </p:cNvPr>
          <p:cNvGraphicFramePr/>
          <p:nvPr>
            <p:extLst>
              <p:ext uri="{D42A27DB-BD31-4B8C-83A1-F6EECF244321}">
                <p14:modId xmlns:p14="http://schemas.microsoft.com/office/powerpoint/2010/main" val="3732107551"/>
              </p:ext>
            </p:extLst>
          </p:nvPr>
        </p:nvGraphicFramePr>
        <p:xfrm>
          <a:off x="926124" y="23446"/>
          <a:ext cx="10128738" cy="58615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 10">
            <a:extLst>
              <a:ext uri="{FF2B5EF4-FFF2-40B4-BE49-F238E27FC236}">
                <a16:creationId xmlns:a16="http://schemas.microsoft.com/office/drawing/2014/main" id="{DE9A0464-5EBF-33E7-5EB7-1EBB84599984}"/>
              </a:ext>
            </a:extLst>
          </p:cNvPr>
          <p:cNvGraphicFramePr/>
          <p:nvPr>
            <p:extLst>
              <p:ext uri="{D42A27DB-BD31-4B8C-83A1-F6EECF244321}">
                <p14:modId xmlns:p14="http://schemas.microsoft.com/office/powerpoint/2010/main" val="3641467451"/>
              </p:ext>
            </p:extLst>
          </p:nvPr>
        </p:nvGraphicFramePr>
        <p:xfrm>
          <a:off x="1019603" y="3416339"/>
          <a:ext cx="10714892" cy="39037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TextBox 15">
            <a:extLst>
              <a:ext uri="{FF2B5EF4-FFF2-40B4-BE49-F238E27FC236}">
                <a16:creationId xmlns:a16="http://schemas.microsoft.com/office/drawing/2014/main" id="{9511056D-5DD2-5198-221D-1952ADEA4B84}"/>
              </a:ext>
            </a:extLst>
          </p:cNvPr>
          <p:cNvSpPr txBox="1"/>
          <p:nvPr/>
        </p:nvSpPr>
        <p:spPr>
          <a:xfrm>
            <a:off x="2937069" y="6222553"/>
            <a:ext cx="6879960" cy="461665"/>
          </a:xfrm>
          <a:prstGeom prst="rect">
            <a:avLst/>
          </a:prstGeom>
          <a:noFill/>
        </p:spPr>
        <p:txBody>
          <a:bodyPr wrap="none" rtlCol="0">
            <a:spAutoFit/>
          </a:bodyPr>
          <a:lstStyle/>
          <a:p>
            <a:r>
              <a:rPr lang="en-US" sz="2400" b="1" i="1">
                <a:solidFill>
                  <a:srgbClr val="002060"/>
                </a:solidFill>
              </a:rPr>
              <a:t>Real sense of entitlement, but also most insecure</a:t>
            </a:r>
          </a:p>
        </p:txBody>
      </p:sp>
      <p:pic>
        <p:nvPicPr>
          <p:cNvPr id="19" name="Picture 18">
            <a:extLst>
              <a:ext uri="{FF2B5EF4-FFF2-40B4-BE49-F238E27FC236}">
                <a16:creationId xmlns:a16="http://schemas.microsoft.com/office/drawing/2014/main" id="{C7CF2997-2706-3167-E298-E6E839F666A3}"/>
              </a:ext>
            </a:extLst>
          </p:cNvPr>
          <p:cNvPicPr>
            <a:picLocks noChangeAspect="1"/>
          </p:cNvPicPr>
          <p:nvPr/>
        </p:nvPicPr>
        <p:blipFill>
          <a:blip r:embed="rId14"/>
          <a:stretch>
            <a:fillRect/>
          </a:stretch>
        </p:blipFill>
        <p:spPr>
          <a:xfrm>
            <a:off x="8612218" y="2055550"/>
            <a:ext cx="3388215" cy="2668849"/>
          </a:xfrm>
          <a:prstGeom prst="ellipse">
            <a:avLst/>
          </a:prstGeom>
          <a:ln>
            <a:noFill/>
          </a:ln>
          <a:effectLst>
            <a:softEdge rad="112500"/>
          </a:effectLst>
        </p:spPr>
      </p:pic>
      <p:sp>
        <p:nvSpPr>
          <p:cNvPr id="20" name="TextBox 19">
            <a:extLst>
              <a:ext uri="{FF2B5EF4-FFF2-40B4-BE49-F238E27FC236}">
                <a16:creationId xmlns:a16="http://schemas.microsoft.com/office/drawing/2014/main" id="{D6E1D9DE-55E2-D6F0-19F7-B8E9461121DF}"/>
              </a:ext>
            </a:extLst>
          </p:cNvPr>
          <p:cNvSpPr txBox="1"/>
          <p:nvPr/>
        </p:nvSpPr>
        <p:spPr>
          <a:xfrm rot="16200000">
            <a:off x="-1221796" y="4831210"/>
            <a:ext cx="2936573" cy="307777"/>
          </a:xfrm>
          <a:prstGeom prst="rect">
            <a:avLst/>
          </a:prstGeom>
          <a:noFill/>
        </p:spPr>
        <p:txBody>
          <a:bodyPr wrap="none" rtlCol="0">
            <a:spAutoFit/>
          </a:bodyPr>
          <a:lstStyle/>
          <a:p>
            <a:r>
              <a:rPr lang="en-US" sz="1400"/>
              <a:t>Source: Podcast </a:t>
            </a:r>
            <a:r>
              <a:rPr lang="en-US" sz="1400" i="1"/>
              <a:t>Gen Z:</a:t>
            </a:r>
            <a:r>
              <a:rPr lang="en-US" sz="1400"/>
              <a:t> Simon </a:t>
            </a:r>
            <a:r>
              <a:rPr lang="en-US" sz="1400" err="1"/>
              <a:t>Senik</a:t>
            </a:r>
            <a:endParaRPr lang="en-US" sz="1400"/>
          </a:p>
        </p:txBody>
      </p:sp>
    </p:spTree>
    <p:extLst>
      <p:ext uri="{BB962C8B-B14F-4D97-AF65-F5344CB8AC3E}">
        <p14:creationId xmlns:p14="http://schemas.microsoft.com/office/powerpoint/2010/main" val="1713914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2E1DA2-2ADC-3248-218D-EFAB794F5F7C}"/>
              </a:ext>
            </a:extLst>
          </p:cNvPr>
          <p:cNvSpPr txBox="1"/>
          <p:nvPr/>
        </p:nvSpPr>
        <p:spPr>
          <a:xfrm>
            <a:off x="890650" y="167167"/>
            <a:ext cx="3195105" cy="1446550"/>
          </a:xfrm>
          <a:prstGeom prst="rect">
            <a:avLst/>
          </a:prstGeom>
          <a:noFill/>
        </p:spPr>
        <p:txBody>
          <a:bodyPr wrap="none" rtlCol="0">
            <a:spAutoFit/>
          </a:bodyPr>
          <a:lstStyle/>
          <a:p>
            <a:r>
              <a:rPr lang="en-US" sz="4400" b="1">
                <a:solidFill>
                  <a:srgbClr val="002060"/>
                </a:solidFill>
                <a:latin typeface="+mj-lt"/>
              </a:rPr>
              <a:t>Most global </a:t>
            </a:r>
          </a:p>
          <a:p>
            <a:r>
              <a:rPr lang="en-US" sz="4400" b="1">
                <a:solidFill>
                  <a:srgbClr val="002060"/>
                </a:solidFill>
                <a:latin typeface="+mj-lt"/>
              </a:rPr>
              <a:t>generation</a:t>
            </a:r>
          </a:p>
        </p:txBody>
      </p:sp>
      <p:pic>
        <p:nvPicPr>
          <p:cNvPr id="10" name="Picture 9">
            <a:extLst>
              <a:ext uri="{FF2B5EF4-FFF2-40B4-BE49-F238E27FC236}">
                <a16:creationId xmlns:a16="http://schemas.microsoft.com/office/drawing/2014/main" id="{5201DCE1-D8EE-BC62-D7B7-19E676B5ED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662" y="-17565"/>
            <a:ext cx="2057337" cy="1096087"/>
          </a:xfrm>
          <a:prstGeom prst="rect">
            <a:avLst/>
          </a:prstGeom>
        </p:spPr>
      </p:pic>
      <p:sp>
        <p:nvSpPr>
          <p:cNvPr id="16" name="TextBox 15">
            <a:extLst>
              <a:ext uri="{FF2B5EF4-FFF2-40B4-BE49-F238E27FC236}">
                <a16:creationId xmlns:a16="http://schemas.microsoft.com/office/drawing/2014/main" id="{9511056D-5DD2-5198-221D-1952ADEA4B84}"/>
              </a:ext>
            </a:extLst>
          </p:cNvPr>
          <p:cNvSpPr txBox="1"/>
          <p:nvPr/>
        </p:nvSpPr>
        <p:spPr>
          <a:xfrm>
            <a:off x="568361" y="5572410"/>
            <a:ext cx="3868919" cy="1200329"/>
          </a:xfrm>
          <a:prstGeom prst="rect">
            <a:avLst/>
          </a:prstGeom>
          <a:noFill/>
        </p:spPr>
        <p:txBody>
          <a:bodyPr wrap="square" rtlCol="0">
            <a:spAutoFit/>
          </a:bodyPr>
          <a:lstStyle/>
          <a:p>
            <a:pPr algn="ctr"/>
            <a:r>
              <a:rPr lang="en-US" sz="2400" b="1" i="1">
                <a:solidFill>
                  <a:srgbClr val="002060"/>
                </a:solidFill>
              </a:rPr>
              <a:t>Hyper-Connectivity is driving </a:t>
            </a:r>
          </a:p>
          <a:p>
            <a:pPr algn="ctr"/>
            <a:r>
              <a:rPr lang="en-US" sz="2400" b="1" i="1">
                <a:solidFill>
                  <a:srgbClr val="002060"/>
                </a:solidFill>
              </a:rPr>
              <a:t>Gen Z world view</a:t>
            </a:r>
          </a:p>
        </p:txBody>
      </p:sp>
      <p:sp>
        <p:nvSpPr>
          <p:cNvPr id="20" name="TextBox 19">
            <a:extLst>
              <a:ext uri="{FF2B5EF4-FFF2-40B4-BE49-F238E27FC236}">
                <a16:creationId xmlns:a16="http://schemas.microsoft.com/office/drawing/2014/main" id="{D6E1D9DE-55E2-D6F0-19F7-B8E9461121DF}"/>
              </a:ext>
            </a:extLst>
          </p:cNvPr>
          <p:cNvSpPr txBox="1"/>
          <p:nvPr/>
        </p:nvSpPr>
        <p:spPr>
          <a:xfrm rot="16200000">
            <a:off x="-1221796" y="4831210"/>
            <a:ext cx="2936573" cy="307777"/>
          </a:xfrm>
          <a:prstGeom prst="rect">
            <a:avLst/>
          </a:prstGeom>
          <a:noFill/>
        </p:spPr>
        <p:txBody>
          <a:bodyPr wrap="none" rtlCol="0">
            <a:spAutoFit/>
          </a:bodyPr>
          <a:lstStyle/>
          <a:p>
            <a:r>
              <a:rPr lang="en-US" sz="1400"/>
              <a:t>Source: Podcast </a:t>
            </a:r>
            <a:r>
              <a:rPr lang="en-US" sz="1400" i="1"/>
              <a:t>Gen Z:</a:t>
            </a:r>
            <a:r>
              <a:rPr lang="en-US" sz="1400"/>
              <a:t> Simon </a:t>
            </a:r>
            <a:r>
              <a:rPr lang="en-US" sz="1400" err="1"/>
              <a:t>Senik</a:t>
            </a:r>
            <a:endParaRPr lang="en-US" sz="1400"/>
          </a:p>
        </p:txBody>
      </p:sp>
      <p:graphicFrame>
        <p:nvGraphicFramePr>
          <p:cNvPr id="9" name="Diagram 8">
            <a:extLst>
              <a:ext uri="{FF2B5EF4-FFF2-40B4-BE49-F238E27FC236}">
                <a16:creationId xmlns:a16="http://schemas.microsoft.com/office/drawing/2014/main" id="{3E2E2680-193C-79BC-8E84-9B3656684542}"/>
              </a:ext>
            </a:extLst>
          </p:cNvPr>
          <p:cNvGraphicFramePr/>
          <p:nvPr>
            <p:extLst>
              <p:ext uri="{D42A27DB-BD31-4B8C-83A1-F6EECF244321}">
                <p14:modId xmlns:p14="http://schemas.microsoft.com/office/powerpoint/2010/main" val="3643836796"/>
              </p:ext>
            </p:extLst>
          </p:nvPr>
        </p:nvGraphicFramePr>
        <p:xfrm>
          <a:off x="3270742" y="389905"/>
          <a:ext cx="10023230" cy="6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12">
            <a:extLst>
              <a:ext uri="{FF2B5EF4-FFF2-40B4-BE49-F238E27FC236}">
                <a16:creationId xmlns:a16="http://schemas.microsoft.com/office/drawing/2014/main" id="{AB6049CC-CA9F-739A-A1D7-5BAC9DD575E1}"/>
              </a:ext>
            </a:extLst>
          </p:cNvPr>
          <p:cNvPicPr>
            <a:picLocks noChangeAspect="1"/>
          </p:cNvPicPr>
          <p:nvPr/>
        </p:nvPicPr>
        <p:blipFill rotWithShape="1">
          <a:blip r:embed="rId9"/>
          <a:srcRect l="13288" r="12771"/>
          <a:stretch/>
        </p:blipFill>
        <p:spPr>
          <a:xfrm>
            <a:off x="968802" y="1735017"/>
            <a:ext cx="2873955" cy="3900843"/>
          </a:xfrm>
          <a:prstGeom prst="ellipse">
            <a:avLst/>
          </a:prstGeom>
          <a:ln>
            <a:noFill/>
          </a:ln>
          <a:effectLst>
            <a:softEdge rad="112500"/>
          </a:effectLst>
        </p:spPr>
      </p:pic>
    </p:spTree>
    <p:extLst>
      <p:ext uri="{BB962C8B-B14F-4D97-AF65-F5344CB8AC3E}">
        <p14:creationId xmlns:p14="http://schemas.microsoft.com/office/powerpoint/2010/main" val="3780122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2E1DA2-2ADC-3248-218D-EFAB794F5F7C}"/>
              </a:ext>
            </a:extLst>
          </p:cNvPr>
          <p:cNvSpPr txBox="1"/>
          <p:nvPr/>
        </p:nvSpPr>
        <p:spPr>
          <a:xfrm>
            <a:off x="890650" y="167167"/>
            <a:ext cx="3997697" cy="769441"/>
          </a:xfrm>
          <a:prstGeom prst="rect">
            <a:avLst/>
          </a:prstGeom>
          <a:noFill/>
        </p:spPr>
        <p:txBody>
          <a:bodyPr wrap="none" rtlCol="0">
            <a:spAutoFit/>
          </a:bodyPr>
          <a:lstStyle/>
          <a:p>
            <a:r>
              <a:rPr lang="en-US" sz="4400" b="1">
                <a:solidFill>
                  <a:srgbClr val="002060"/>
                </a:solidFill>
                <a:latin typeface="+mj-lt"/>
              </a:rPr>
              <a:t>Highly inclusive</a:t>
            </a:r>
          </a:p>
        </p:txBody>
      </p:sp>
      <p:pic>
        <p:nvPicPr>
          <p:cNvPr id="10" name="Picture 9">
            <a:extLst>
              <a:ext uri="{FF2B5EF4-FFF2-40B4-BE49-F238E27FC236}">
                <a16:creationId xmlns:a16="http://schemas.microsoft.com/office/drawing/2014/main" id="{5201DCE1-D8EE-BC62-D7B7-19E676B5ED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662" y="-17565"/>
            <a:ext cx="2057337" cy="1096087"/>
          </a:xfrm>
          <a:prstGeom prst="rect">
            <a:avLst/>
          </a:prstGeom>
        </p:spPr>
      </p:pic>
      <p:sp>
        <p:nvSpPr>
          <p:cNvPr id="16" name="TextBox 15">
            <a:extLst>
              <a:ext uri="{FF2B5EF4-FFF2-40B4-BE49-F238E27FC236}">
                <a16:creationId xmlns:a16="http://schemas.microsoft.com/office/drawing/2014/main" id="{9511056D-5DD2-5198-221D-1952ADEA4B84}"/>
              </a:ext>
            </a:extLst>
          </p:cNvPr>
          <p:cNvSpPr txBox="1"/>
          <p:nvPr/>
        </p:nvSpPr>
        <p:spPr>
          <a:xfrm>
            <a:off x="931438" y="4778332"/>
            <a:ext cx="4946245" cy="1938992"/>
          </a:xfrm>
          <a:prstGeom prst="rect">
            <a:avLst/>
          </a:prstGeom>
          <a:noFill/>
        </p:spPr>
        <p:txBody>
          <a:bodyPr wrap="square" rtlCol="0">
            <a:spAutoFit/>
          </a:bodyPr>
          <a:lstStyle/>
          <a:p>
            <a:r>
              <a:rPr lang="en-US" sz="2400" b="1" i="1">
                <a:solidFill>
                  <a:srgbClr val="002060"/>
                </a:solidFill>
              </a:rPr>
              <a:t>Advice: </a:t>
            </a:r>
          </a:p>
          <a:p>
            <a:pPr marL="342900" indent="-342900">
              <a:buFont typeface="Arial" panose="020B0604020202020204" pitchFamily="34" charset="0"/>
              <a:buChar char="•"/>
            </a:pPr>
            <a:r>
              <a:rPr lang="en-US" sz="2400" b="1" i="1">
                <a:solidFill>
                  <a:srgbClr val="002060"/>
                </a:solidFill>
              </a:rPr>
              <a:t>Be more empathetic and more curious</a:t>
            </a:r>
          </a:p>
          <a:p>
            <a:pPr marL="342900" indent="-342900">
              <a:buFont typeface="Arial" panose="020B0604020202020204" pitchFamily="34" charset="0"/>
              <a:buChar char="•"/>
            </a:pPr>
            <a:r>
              <a:rPr lang="en-US" sz="2400" b="1" i="1">
                <a:solidFill>
                  <a:srgbClr val="002060"/>
                </a:solidFill>
              </a:rPr>
              <a:t>Less judgmental on labels, weakness / strengths</a:t>
            </a:r>
          </a:p>
        </p:txBody>
      </p:sp>
      <p:graphicFrame>
        <p:nvGraphicFramePr>
          <p:cNvPr id="5" name="Diagram 4">
            <a:extLst>
              <a:ext uri="{FF2B5EF4-FFF2-40B4-BE49-F238E27FC236}">
                <a16:creationId xmlns:a16="http://schemas.microsoft.com/office/drawing/2014/main" id="{DAD13B2D-7C9F-81A4-2BBE-A320378F2EF3}"/>
              </a:ext>
            </a:extLst>
          </p:cNvPr>
          <p:cNvGraphicFramePr/>
          <p:nvPr>
            <p:extLst>
              <p:ext uri="{D42A27DB-BD31-4B8C-83A1-F6EECF244321}">
                <p14:modId xmlns:p14="http://schemas.microsoft.com/office/powerpoint/2010/main" val="180968015"/>
              </p:ext>
            </p:extLst>
          </p:nvPr>
        </p:nvGraphicFramePr>
        <p:xfrm>
          <a:off x="974625" y="1741676"/>
          <a:ext cx="3257405" cy="2919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477BD544-5CAF-51AF-0788-867D8A5898C7}"/>
              </a:ext>
            </a:extLst>
          </p:cNvPr>
          <p:cNvSpPr txBox="1"/>
          <p:nvPr/>
        </p:nvSpPr>
        <p:spPr>
          <a:xfrm>
            <a:off x="890650" y="1136644"/>
            <a:ext cx="1909497" cy="523220"/>
          </a:xfrm>
          <a:prstGeom prst="rect">
            <a:avLst/>
          </a:prstGeom>
          <a:noFill/>
        </p:spPr>
        <p:txBody>
          <a:bodyPr wrap="none" rtlCol="0">
            <a:spAutoFit/>
          </a:bodyPr>
          <a:lstStyle/>
          <a:p>
            <a:r>
              <a:rPr lang="en-US" sz="2800" b="1">
                <a:solidFill>
                  <a:srgbClr val="002060"/>
                </a:solidFill>
              </a:rPr>
              <a:t>Don’t care:</a:t>
            </a:r>
          </a:p>
        </p:txBody>
      </p:sp>
      <p:graphicFrame>
        <p:nvGraphicFramePr>
          <p:cNvPr id="8" name="Diagram 7">
            <a:extLst>
              <a:ext uri="{FF2B5EF4-FFF2-40B4-BE49-F238E27FC236}">
                <a16:creationId xmlns:a16="http://schemas.microsoft.com/office/drawing/2014/main" id="{BE555902-11AC-7284-702E-0E3499DB70C9}"/>
              </a:ext>
            </a:extLst>
          </p:cNvPr>
          <p:cNvGraphicFramePr/>
          <p:nvPr>
            <p:extLst>
              <p:ext uri="{D42A27DB-BD31-4B8C-83A1-F6EECF244321}">
                <p14:modId xmlns:p14="http://schemas.microsoft.com/office/powerpoint/2010/main" val="911357432"/>
              </p:ext>
            </p:extLst>
          </p:nvPr>
        </p:nvGraphicFramePr>
        <p:xfrm>
          <a:off x="5775226" y="1088946"/>
          <a:ext cx="6111975" cy="42333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TextBox 10">
            <a:extLst>
              <a:ext uri="{FF2B5EF4-FFF2-40B4-BE49-F238E27FC236}">
                <a16:creationId xmlns:a16="http://schemas.microsoft.com/office/drawing/2014/main" id="{6EA7E5FF-E510-AC95-F97A-5B7D1A614061}"/>
              </a:ext>
            </a:extLst>
          </p:cNvPr>
          <p:cNvSpPr txBox="1"/>
          <p:nvPr/>
        </p:nvSpPr>
        <p:spPr>
          <a:xfrm>
            <a:off x="5839463" y="1136644"/>
            <a:ext cx="1832809" cy="523220"/>
          </a:xfrm>
          <a:prstGeom prst="rect">
            <a:avLst/>
          </a:prstGeom>
          <a:noFill/>
        </p:spPr>
        <p:txBody>
          <a:bodyPr wrap="none" rtlCol="0">
            <a:spAutoFit/>
          </a:bodyPr>
          <a:lstStyle/>
          <a:p>
            <a:r>
              <a:rPr lang="en-US" sz="2800" b="1">
                <a:solidFill>
                  <a:srgbClr val="002060"/>
                </a:solidFill>
              </a:rPr>
              <a:t>Results in:</a:t>
            </a:r>
          </a:p>
        </p:txBody>
      </p:sp>
      <p:pic>
        <p:nvPicPr>
          <p:cNvPr id="14" name="Picture 13">
            <a:extLst>
              <a:ext uri="{FF2B5EF4-FFF2-40B4-BE49-F238E27FC236}">
                <a16:creationId xmlns:a16="http://schemas.microsoft.com/office/drawing/2014/main" id="{2AAEC632-4746-B3BC-D9A2-E4FCF2C8B54D}"/>
              </a:ext>
            </a:extLst>
          </p:cNvPr>
          <p:cNvPicPr>
            <a:picLocks noChangeAspect="1"/>
          </p:cNvPicPr>
          <p:nvPr/>
        </p:nvPicPr>
        <p:blipFill>
          <a:blip r:embed="rId14"/>
          <a:stretch>
            <a:fillRect/>
          </a:stretch>
        </p:blipFill>
        <p:spPr>
          <a:xfrm>
            <a:off x="6208978" y="4803262"/>
            <a:ext cx="4077610" cy="1934308"/>
          </a:xfrm>
          <a:prstGeom prst="ellipse">
            <a:avLst/>
          </a:prstGeom>
          <a:ln>
            <a:noFill/>
          </a:ln>
          <a:effectLst>
            <a:softEdge rad="112500"/>
          </a:effectLst>
        </p:spPr>
      </p:pic>
    </p:spTree>
    <p:extLst>
      <p:ext uri="{BB962C8B-B14F-4D97-AF65-F5344CB8AC3E}">
        <p14:creationId xmlns:p14="http://schemas.microsoft.com/office/powerpoint/2010/main" val="1071388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D55C0CE-D99E-6DFC-4464-8F3F78D29376}"/>
              </a:ext>
            </a:extLst>
          </p:cNvPr>
          <p:cNvPicPr>
            <a:picLocks noChangeAspect="1"/>
          </p:cNvPicPr>
          <p:nvPr/>
        </p:nvPicPr>
        <p:blipFill rotWithShape="1">
          <a:blip r:embed="rId3"/>
          <a:srcRect l="6532" b="18325"/>
          <a:stretch/>
        </p:blipFill>
        <p:spPr>
          <a:xfrm>
            <a:off x="407888" y="2672372"/>
            <a:ext cx="2719713" cy="2044700"/>
          </a:xfrm>
          <a:prstGeom prst="ellipse">
            <a:avLst/>
          </a:prstGeom>
          <a:ln>
            <a:noFill/>
          </a:ln>
          <a:effectLst>
            <a:softEdge rad="112500"/>
          </a:effectLst>
        </p:spPr>
      </p:pic>
      <p:graphicFrame>
        <p:nvGraphicFramePr>
          <p:cNvPr id="5" name="Diagram 4">
            <a:extLst>
              <a:ext uri="{FF2B5EF4-FFF2-40B4-BE49-F238E27FC236}">
                <a16:creationId xmlns:a16="http://schemas.microsoft.com/office/drawing/2014/main" id="{AC78B370-B5F9-D8EA-485D-AEA4F8F2A74C}"/>
              </a:ext>
            </a:extLst>
          </p:cNvPr>
          <p:cNvGraphicFramePr/>
          <p:nvPr>
            <p:extLst>
              <p:ext uri="{D42A27DB-BD31-4B8C-83A1-F6EECF244321}">
                <p14:modId xmlns:p14="http://schemas.microsoft.com/office/powerpoint/2010/main" val="2920424479"/>
              </p:ext>
            </p:extLst>
          </p:nvPr>
        </p:nvGraphicFramePr>
        <p:xfrm>
          <a:off x="939800" y="472349"/>
          <a:ext cx="11176000" cy="6247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FECF1242-D145-34BC-9771-12594DF7E4FF}"/>
              </a:ext>
            </a:extLst>
          </p:cNvPr>
          <p:cNvSpPr txBox="1"/>
          <p:nvPr/>
        </p:nvSpPr>
        <p:spPr>
          <a:xfrm>
            <a:off x="9719867" y="305336"/>
            <a:ext cx="2141933" cy="1446550"/>
          </a:xfrm>
          <a:prstGeom prst="rect">
            <a:avLst/>
          </a:prstGeom>
          <a:noFill/>
        </p:spPr>
        <p:txBody>
          <a:bodyPr wrap="none" rtlCol="0">
            <a:spAutoFit/>
          </a:bodyPr>
          <a:lstStyle/>
          <a:p>
            <a:pPr algn="ctr"/>
            <a:r>
              <a:rPr lang="en-US" sz="4000" b="1">
                <a:solidFill>
                  <a:srgbClr val="002060"/>
                </a:solidFill>
              </a:rPr>
              <a:t> </a:t>
            </a:r>
            <a:r>
              <a:rPr lang="en-US" sz="4400" b="1">
                <a:solidFill>
                  <a:srgbClr val="002060"/>
                </a:solidFill>
              </a:rPr>
              <a:t>Engage</a:t>
            </a:r>
          </a:p>
          <a:p>
            <a:pPr algn="ctr"/>
            <a:r>
              <a:rPr lang="en-US" sz="4400" b="1">
                <a:solidFill>
                  <a:srgbClr val="002060"/>
                </a:solidFill>
              </a:rPr>
              <a:t>Gen Z</a:t>
            </a:r>
          </a:p>
        </p:txBody>
      </p:sp>
      <p:pic>
        <p:nvPicPr>
          <p:cNvPr id="7" name="Picture 6">
            <a:extLst>
              <a:ext uri="{FF2B5EF4-FFF2-40B4-BE49-F238E27FC236}">
                <a16:creationId xmlns:a16="http://schemas.microsoft.com/office/drawing/2014/main" id="{0756201F-3458-5BAA-598E-9D23F123C63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9800" y="5304177"/>
            <a:ext cx="2057337" cy="1096087"/>
          </a:xfrm>
          <a:prstGeom prst="rect">
            <a:avLst/>
          </a:prstGeom>
        </p:spPr>
      </p:pic>
      <p:sp>
        <p:nvSpPr>
          <p:cNvPr id="8" name="TextBox 7">
            <a:extLst>
              <a:ext uri="{FF2B5EF4-FFF2-40B4-BE49-F238E27FC236}">
                <a16:creationId xmlns:a16="http://schemas.microsoft.com/office/drawing/2014/main" id="{00F70E62-CE7E-E9C4-F820-BF6B0317CC9F}"/>
              </a:ext>
            </a:extLst>
          </p:cNvPr>
          <p:cNvSpPr txBox="1"/>
          <p:nvPr/>
        </p:nvSpPr>
        <p:spPr>
          <a:xfrm rot="16200000">
            <a:off x="-2115079" y="3930419"/>
            <a:ext cx="4738157" cy="307777"/>
          </a:xfrm>
          <a:prstGeom prst="rect">
            <a:avLst/>
          </a:prstGeom>
          <a:noFill/>
        </p:spPr>
        <p:txBody>
          <a:bodyPr wrap="none" rtlCol="0">
            <a:spAutoFit/>
          </a:bodyPr>
          <a:lstStyle/>
          <a:p>
            <a:r>
              <a:rPr lang="en-US" sz="1400"/>
              <a:t>Source: Linked-In, The Evolving Lifestyle of Gen Z, Aug. 2023</a:t>
            </a:r>
          </a:p>
        </p:txBody>
      </p:sp>
    </p:spTree>
    <p:extLst>
      <p:ext uri="{BB962C8B-B14F-4D97-AF65-F5344CB8AC3E}">
        <p14:creationId xmlns:p14="http://schemas.microsoft.com/office/powerpoint/2010/main" val="1839501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4DE12F-CB20-F961-58D5-08DA99229CDC}"/>
              </a:ext>
            </a:extLst>
          </p:cNvPr>
          <p:cNvPicPr>
            <a:picLocks noChangeAspect="1"/>
          </p:cNvPicPr>
          <p:nvPr/>
        </p:nvPicPr>
        <p:blipFill>
          <a:blip r:embed="rId3"/>
          <a:stretch>
            <a:fillRect/>
          </a:stretch>
        </p:blipFill>
        <p:spPr>
          <a:xfrm>
            <a:off x="3865153" y="3280396"/>
            <a:ext cx="5278847" cy="3242067"/>
          </a:xfrm>
          <a:prstGeom prst="ellipse">
            <a:avLst/>
          </a:prstGeom>
          <a:ln>
            <a:noFill/>
          </a:ln>
          <a:effectLst>
            <a:softEdge rad="112500"/>
          </a:effectLst>
        </p:spPr>
      </p:pic>
      <p:graphicFrame>
        <p:nvGraphicFramePr>
          <p:cNvPr id="6" name="Diagram 5">
            <a:extLst>
              <a:ext uri="{FF2B5EF4-FFF2-40B4-BE49-F238E27FC236}">
                <a16:creationId xmlns:a16="http://schemas.microsoft.com/office/drawing/2014/main" id="{D293AF27-C394-B7D9-6B42-5123D9004D45}"/>
              </a:ext>
            </a:extLst>
          </p:cNvPr>
          <p:cNvGraphicFramePr/>
          <p:nvPr>
            <p:extLst>
              <p:ext uri="{D42A27DB-BD31-4B8C-83A1-F6EECF244321}">
                <p14:modId xmlns:p14="http://schemas.microsoft.com/office/powerpoint/2010/main" val="3303136523"/>
              </p:ext>
            </p:extLst>
          </p:nvPr>
        </p:nvGraphicFramePr>
        <p:xfrm>
          <a:off x="1311964" y="525592"/>
          <a:ext cx="10264403" cy="4455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2D20A35A-C76D-AC30-ED71-EBE22FBAAD92}"/>
              </a:ext>
            </a:extLst>
          </p:cNvPr>
          <p:cNvSpPr txBox="1"/>
          <p:nvPr/>
        </p:nvSpPr>
        <p:spPr>
          <a:xfrm>
            <a:off x="834887" y="106017"/>
            <a:ext cx="7476727" cy="2123658"/>
          </a:xfrm>
          <a:prstGeom prst="rect">
            <a:avLst/>
          </a:prstGeom>
          <a:noFill/>
        </p:spPr>
        <p:txBody>
          <a:bodyPr wrap="none" rtlCol="0">
            <a:spAutoFit/>
          </a:bodyPr>
          <a:lstStyle/>
          <a:p>
            <a:r>
              <a:rPr lang="en-US" sz="4400" b="1">
                <a:solidFill>
                  <a:srgbClr val="002060"/>
                </a:solidFill>
                <a:latin typeface="+mj-lt"/>
              </a:rPr>
              <a:t>Employers will need to stress </a:t>
            </a:r>
          </a:p>
          <a:p>
            <a:r>
              <a:rPr lang="en-US" sz="4400" b="1" i="1">
                <a:solidFill>
                  <a:srgbClr val="002060"/>
                </a:solidFill>
                <a:latin typeface="+mj-lt"/>
              </a:rPr>
              <a:t>soft skills training</a:t>
            </a:r>
          </a:p>
          <a:p>
            <a:endParaRPr lang="en-US" sz="4400" b="1">
              <a:solidFill>
                <a:srgbClr val="002060"/>
              </a:solidFill>
              <a:latin typeface="+mj-lt"/>
            </a:endParaRPr>
          </a:p>
        </p:txBody>
      </p:sp>
      <p:sp>
        <p:nvSpPr>
          <p:cNvPr id="5" name="TextBox 4">
            <a:extLst>
              <a:ext uri="{FF2B5EF4-FFF2-40B4-BE49-F238E27FC236}">
                <a16:creationId xmlns:a16="http://schemas.microsoft.com/office/drawing/2014/main" id="{148AFEFD-1CB6-7BCD-58AF-4544A3CB8166}"/>
              </a:ext>
            </a:extLst>
          </p:cNvPr>
          <p:cNvSpPr txBox="1"/>
          <p:nvPr/>
        </p:nvSpPr>
        <p:spPr>
          <a:xfrm>
            <a:off x="2684055" y="6383307"/>
            <a:ext cx="7874079" cy="461665"/>
          </a:xfrm>
          <a:prstGeom prst="rect">
            <a:avLst/>
          </a:prstGeom>
          <a:noFill/>
        </p:spPr>
        <p:txBody>
          <a:bodyPr wrap="none" rtlCol="0">
            <a:spAutoFit/>
          </a:bodyPr>
          <a:lstStyle/>
          <a:p>
            <a:r>
              <a:rPr lang="en-US" sz="2400" b="1" i="1">
                <a:solidFill>
                  <a:srgbClr val="002060"/>
                </a:solidFill>
              </a:rPr>
              <a:t>90% of Gen Z employees face social discomfort &amp; anxiety</a:t>
            </a:r>
          </a:p>
        </p:txBody>
      </p:sp>
      <p:pic>
        <p:nvPicPr>
          <p:cNvPr id="9" name="Picture 8">
            <a:extLst>
              <a:ext uri="{FF2B5EF4-FFF2-40B4-BE49-F238E27FC236}">
                <a16:creationId xmlns:a16="http://schemas.microsoft.com/office/drawing/2014/main" id="{67B1C531-4AFB-FD24-F3FD-473E1C0CC5D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53600" y="-17565"/>
            <a:ext cx="2438399" cy="1299106"/>
          </a:xfrm>
          <a:prstGeom prst="rect">
            <a:avLst/>
          </a:prstGeom>
        </p:spPr>
      </p:pic>
      <p:sp>
        <p:nvSpPr>
          <p:cNvPr id="10" name="TextBox 9">
            <a:extLst>
              <a:ext uri="{FF2B5EF4-FFF2-40B4-BE49-F238E27FC236}">
                <a16:creationId xmlns:a16="http://schemas.microsoft.com/office/drawing/2014/main" id="{3A1EF58F-AB57-74F3-D69B-5A5B46A09AEA}"/>
              </a:ext>
            </a:extLst>
          </p:cNvPr>
          <p:cNvSpPr txBox="1"/>
          <p:nvPr/>
        </p:nvSpPr>
        <p:spPr>
          <a:xfrm rot="16200000">
            <a:off x="-2667001" y="3545578"/>
            <a:ext cx="5912452" cy="307777"/>
          </a:xfrm>
          <a:prstGeom prst="rect">
            <a:avLst/>
          </a:prstGeom>
          <a:noFill/>
        </p:spPr>
        <p:txBody>
          <a:bodyPr wrap="none" rtlCol="0">
            <a:spAutoFit/>
          </a:bodyPr>
          <a:lstStyle/>
          <a:p>
            <a:r>
              <a:rPr lang="en-US" sz="1400"/>
              <a:t>Source: Human Resource Director</a:t>
            </a:r>
            <a:r>
              <a:rPr lang="en-US" sz="1400" i="1"/>
              <a:t>, Employers Avoid Hiring Gen Z</a:t>
            </a:r>
            <a:r>
              <a:rPr lang="en-US" sz="1400"/>
              <a:t>, Jan. 2024</a:t>
            </a:r>
          </a:p>
        </p:txBody>
      </p:sp>
    </p:spTree>
    <p:extLst>
      <p:ext uri="{BB962C8B-B14F-4D97-AF65-F5344CB8AC3E}">
        <p14:creationId xmlns:p14="http://schemas.microsoft.com/office/powerpoint/2010/main" val="1299102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8158AB-1ACB-A263-1649-294F86138531}"/>
              </a:ext>
            </a:extLst>
          </p:cNvPr>
          <p:cNvSpPr txBox="1"/>
          <p:nvPr/>
        </p:nvSpPr>
        <p:spPr>
          <a:xfrm>
            <a:off x="749300" y="152400"/>
            <a:ext cx="6834307" cy="769441"/>
          </a:xfrm>
          <a:prstGeom prst="rect">
            <a:avLst/>
          </a:prstGeom>
          <a:noFill/>
        </p:spPr>
        <p:txBody>
          <a:bodyPr wrap="none" rtlCol="0">
            <a:spAutoFit/>
          </a:bodyPr>
          <a:lstStyle/>
          <a:p>
            <a:r>
              <a:rPr lang="en-US" sz="4400" b="1">
                <a:solidFill>
                  <a:srgbClr val="002060"/>
                </a:solidFill>
                <a:latin typeface="+mj-lt"/>
              </a:rPr>
              <a:t>How to Lead Gen Z at Work</a:t>
            </a:r>
          </a:p>
        </p:txBody>
      </p:sp>
      <p:graphicFrame>
        <p:nvGraphicFramePr>
          <p:cNvPr id="6" name="Diagram 5">
            <a:extLst>
              <a:ext uri="{FF2B5EF4-FFF2-40B4-BE49-F238E27FC236}">
                <a16:creationId xmlns:a16="http://schemas.microsoft.com/office/drawing/2014/main" id="{85EC376B-1F22-88E1-3B32-392B4A0F039C}"/>
              </a:ext>
            </a:extLst>
          </p:cNvPr>
          <p:cNvGraphicFramePr/>
          <p:nvPr>
            <p:extLst>
              <p:ext uri="{D42A27DB-BD31-4B8C-83A1-F6EECF244321}">
                <p14:modId xmlns:p14="http://schemas.microsoft.com/office/powerpoint/2010/main" val="1848533055"/>
              </p:ext>
            </p:extLst>
          </p:nvPr>
        </p:nvGraphicFramePr>
        <p:xfrm>
          <a:off x="406400" y="1234301"/>
          <a:ext cx="6007100" cy="402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98D2D143-B48E-EFCA-F859-070B22785A04}"/>
              </a:ext>
            </a:extLst>
          </p:cNvPr>
          <p:cNvGraphicFramePr/>
          <p:nvPr>
            <p:extLst>
              <p:ext uri="{D42A27DB-BD31-4B8C-83A1-F6EECF244321}">
                <p14:modId xmlns:p14="http://schemas.microsoft.com/office/powerpoint/2010/main" val="460058259"/>
              </p:ext>
            </p:extLst>
          </p:nvPr>
        </p:nvGraphicFramePr>
        <p:xfrm>
          <a:off x="6540500" y="1259700"/>
          <a:ext cx="6007100" cy="40234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ight Arrow 11">
            <a:extLst>
              <a:ext uri="{FF2B5EF4-FFF2-40B4-BE49-F238E27FC236}">
                <a16:creationId xmlns:a16="http://schemas.microsoft.com/office/drawing/2014/main" id="{B372D580-9628-361B-D7B2-88D2050F6400}"/>
              </a:ext>
            </a:extLst>
          </p:cNvPr>
          <p:cNvSpPr/>
          <p:nvPr/>
        </p:nvSpPr>
        <p:spPr>
          <a:xfrm>
            <a:off x="6076950" y="1289148"/>
            <a:ext cx="571500" cy="484632"/>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3" name="Right Arrow 12">
            <a:extLst>
              <a:ext uri="{FF2B5EF4-FFF2-40B4-BE49-F238E27FC236}">
                <a16:creationId xmlns:a16="http://schemas.microsoft.com/office/drawing/2014/main" id="{606CEEF7-EF42-73A9-1F64-175FFAC874A3}"/>
              </a:ext>
            </a:extLst>
          </p:cNvPr>
          <p:cNvSpPr/>
          <p:nvPr/>
        </p:nvSpPr>
        <p:spPr>
          <a:xfrm>
            <a:off x="6096000" y="1951775"/>
            <a:ext cx="571500" cy="484632"/>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4" name="Right Arrow 13">
            <a:extLst>
              <a:ext uri="{FF2B5EF4-FFF2-40B4-BE49-F238E27FC236}">
                <a16:creationId xmlns:a16="http://schemas.microsoft.com/office/drawing/2014/main" id="{E5B1947B-74A7-DEC5-16AD-977D613FAA91}"/>
              </a:ext>
            </a:extLst>
          </p:cNvPr>
          <p:cNvSpPr/>
          <p:nvPr/>
        </p:nvSpPr>
        <p:spPr>
          <a:xfrm>
            <a:off x="6096000" y="2628631"/>
            <a:ext cx="571500" cy="484632"/>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5" name="Right Arrow 14">
            <a:extLst>
              <a:ext uri="{FF2B5EF4-FFF2-40B4-BE49-F238E27FC236}">
                <a16:creationId xmlns:a16="http://schemas.microsoft.com/office/drawing/2014/main" id="{463BF309-636E-6383-78F0-362FBC8903C1}"/>
              </a:ext>
            </a:extLst>
          </p:cNvPr>
          <p:cNvSpPr/>
          <p:nvPr/>
        </p:nvSpPr>
        <p:spPr>
          <a:xfrm>
            <a:off x="6096000" y="3342744"/>
            <a:ext cx="571500" cy="484632"/>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6" name="Right Arrow 15">
            <a:extLst>
              <a:ext uri="{FF2B5EF4-FFF2-40B4-BE49-F238E27FC236}">
                <a16:creationId xmlns:a16="http://schemas.microsoft.com/office/drawing/2014/main" id="{4C44DCC2-587D-6CA1-65DD-A654A352F83A}"/>
              </a:ext>
            </a:extLst>
          </p:cNvPr>
          <p:cNvSpPr/>
          <p:nvPr/>
        </p:nvSpPr>
        <p:spPr>
          <a:xfrm>
            <a:off x="6083300" y="3987262"/>
            <a:ext cx="571500" cy="484632"/>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7" name="Right Arrow 16">
            <a:extLst>
              <a:ext uri="{FF2B5EF4-FFF2-40B4-BE49-F238E27FC236}">
                <a16:creationId xmlns:a16="http://schemas.microsoft.com/office/drawing/2014/main" id="{A82E5857-2303-CF0B-861E-8872AD339CF3}"/>
              </a:ext>
            </a:extLst>
          </p:cNvPr>
          <p:cNvSpPr/>
          <p:nvPr/>
        </p:nvSpPr>
        <p:spPr>
          <a:xfrm>
            <a:off x="6083300" y="4626177"/>
            <a:ext cx="571500" cy="484632"/>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pic>
        <p:nvPicPr>
          <p:cNvPr id="18" name="Picture 17">
            <a:extLst>
              <a:ext uri="{FF2B5EF4-FFF2-40B4-BE49-F238E27FC236}">
                <a16:creationId xmlns:a16="http://schemas.microsoft.com/office/drawing/2014/main" id="{A9A65CE9-1F02-03AD-0753-D1E7D122C07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34662" y="-17565"/>
            <a:ext cx="2057337" cy="1096087"/>
          </a:xfrm>
          <a:prstGeom prst="rect">
            <a:avLst/>
          </a:prstGeom>
        </p:spPr>
      </p:pic>
      <p:pic>
        <p:nvPicPr>
          <p:cNvPr id="20" name="Picture 19">
            <a:extLst>
              <a:ext uri="{FF2B5EF4-FFF2-40B4-BE49-F238E27FC236}">
                <a16:creationId xmlns:a16="http://schemas.microsoft.com/office/drawing/2014/main" id="{30206728-2926-A2AE-C30B-B9B4293F5C80}"/>
              </a:ext>
            </a:extLst>
          </p:cNvPr>
          <p:cNvPicPr>
            <a:picLocks noChangeAspect="1"/>
          </p:cNvPicPr>
          <p:nvPr/>
        </p:nvPicPr>
        <p:blipFill>
          <a:blip r:embed="rId14"/>
          <a:stretch>
            <a:fillRect/>
          </a:stretch>
        </p:blipFill>
        <p:spPr>
          <a:xfrm>
            <a:off x="4229100" y="5292154"/>
            <a:ext cx="4279900" cy="1627254"/>
          </a:xfrm>
          <a:prstGeom prst="rect">
            <a:avLst/>
          </a:prstGeom>
          <a:ln>
            <a:noFill/>
          </a:ln>
          <a:effectLst>
            <a:softEdge rad="112500"/>
          </a:effectLst>
        </p:spPr>
      </p:pic>
      <p:sp>
        <p:nvSpPr>
          <p:cNvPr id="21" name="TextBox 20">
            <a:extLst>
              <a:ext uri="{FF2B5EF4-FFF2-40B4-BE49-F238E27FC236}">
                <a16:creationId xmlns:a16="http://schemas.microsoft.com/office/drawing/2014/main" id="{F6CC4A4C-EF7B-8549-EC5E-5F48C0F37F56}"/>
              </a:ext>
            </a:extLst>
          </p:cNvPr>
          <p:cNvSpPr txBox="1"/>
          <p:nvPr/>
        </p:nvSpPr>
        <p:spPr>
          <a:xfrm rot="16200000">
            <a:off x="-2507828" y="3641614"/>
            <a:ext cx="5520678" cy="307777"/>
          </a:xfrm>
          <a:prstGeom prst="rect">
            <a:avLst/>
          </a:prstGeom>
          <a:noFill/>
        </p:spPr>
        <p:txBody>
          <a:bodyPr wrap="none" rtlCol="0">
            <a:spAutoFit/>
          </a:bodyPr>
          <a:lstStyle/>
          <a:p>
            <a:r>
              <a:rPr lang="en-US" sz="1400"/>
              <a:t>Source: Forbes, </a:t>
            </a:r>
            <a:r>
              <a:rPr lang="en-US" sz="1400" i="1"/>
              <a:t>How Leaders Can effectively Manage Gen Z,</a:t>
            </a:r>
            <a:r>
              <a:rPr lang="en-US" sz="1400"/>
              <a:t> Jan 2023</a:t>
            </a:r>
          </a:p>
        </p:txBody>
      </p:sp>
    </p:spTree>
    <p:extLst>
      <p:ext uri="{BB962C8B-B14F-4D97-AF65-F5344CB8AC3E}">
        <p14:creationId xmlns:p14="http://schemas.microsoft.com/office/powerpoint/2010/main" val="1920669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8158AB-1ACB-A263-1649-294F86138531}"/>
              </a:ext>
            </a:extLst>
          </p:cNvPr>
          <p:cNvSpPr txBox="1"/>
          <p:nvPr/>
        </p:nvSpPr>
        <p:spPr>
          <a:xfrm>
            <a:off x="749300" y="152400"/>
            <a:ext cx="6834307" cy="769441"/>
          </a:xfrm>
          <a:prstGeom prst="rect">
            <a:avLst/>
          </a:prstGeom>
          <a:noFill/>
        </p:spPr>
        <p:txBody>
          <a:bodyPr wrap="none" rtlCol="0">
            <a:spAutoFit/>
          </a:bodyPr>
          <a:lstStyle/>
          <a:p>
            <a:r>
              <a:rPr lang="en-US" sz="4400" b="1">
                <a:solidFill>
                  <a:srgbClr val="002060"/>
                </a:solidFill>
                <a:latin typeface="+mj-lt"/>
              </a:rPr>
              <a:t>How to Lead Gen Z at Work</a:t>
            </a:r>
          </a:p>
        </p:txBody>
      </p:sp>
      <p:graphicFrame>
        <p:nvGraphicFramePr>
          <p:cNvPr id="6" name="Diagram 5">
            <a:extLst>
              <a:ext uri="{FF2B5EF4-FFF2-40B4-BE49-F238E27FC236}">
                <a16:creationId xmlns:a16="http://schemas.microsoft.com/office/drawing/2014/main" id="{85EC376B-1F22-88E1-3B32-392B4A0F039C}"/>
              </a:ext>
            </a:extLst>
          </p:cNvPr>
          <p:cNvGraphicFramePr/>
          <p:nvPr>
            <p:extLst>
              <p:ext uri="{D42A27DB-BD31-4B8C-83A1-F6EECF244321}">
                <p14:modId xmlns:p14="http://schemas.microsoft.com/office/powerpoint/2010/main" val="3258998910"/>
              </p:ext>
            </p:extLst>
          </p:nvPr>
        </p:nvGraphicFramePr>
        <p:xfrm>
          <a:off x="406400" y="1132701"/>
          <a:ext cx="6007100" cy="402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98D2D143-B48E-EFCA-F859-070B22785A04}"/>
              </a:ext>
            </a:extLst>
          </p:cNvPr>
          <p:cNvGraphicFramePr/>
          <p:nvPr>
            <p:extLst>
              <p:ext uri="{D42A27DB-BD31-4B8C-83A1-F6EECF244321}">
                <p14:modId xmlns:p14="http://schemas.microsoft.com/office/powerpoint/2010/main" val="2987855445"/>
              </p:ext>
            </p:extLst>
          </p:nvPr>
        </p:nvGraphicFramePr>
        <p:xfrm>
          <a:off x="6540500" y="1158100"/>
          <a:ext cx="6007100" cy="40234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ight Arrow 11">
            <a:extLst>
              <a:ext uri="{FF2B5EF4-FFF2-40B4-BE49-F238E27FC236}">
                <a16:creationId xmlns:a16="http://schemas.microsoft.com/office/drawing/2014/main" id="{B372D580-9628-361B-D7B2-88D2050F6400}"/>
              </a:ext>
            </a:extLst>
          </p:cNvPr>
          <p:cNvSpPr/>
          <p:nvPr/>
        </p:nvSpPr>
        <p:spPr>
          <a:xfrm>
            <a:off x="6076950" y="1187548"/>
            <a:ext cx="571500" cy="484632"/>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3" name="Right Arrow 12">
            <a:extLst>
              <a:ext uri="{FF2B5EF4-FFF2-40B4-BE49-F238E27FC236}">
                <a16:creationId xmlns:a16="http://schemas.microsoft.com/office/drawing/2014/main" id="{606CEEF7-EF42-73A9-1F64-175FFAC874A3}"/>
              </a:ext>
            </a:extLst>
          </p:cNvPr>
          <p:cNvSpPr/>
          <p:nvPr/>
        </p:nvSpPr>
        <p:spPr>
          <a:xfrm>
            <a:off x="6096000" y="1850175"/>
            <a:ext cx="571500" cy="484632"/>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4" name="Right Arrow 13">
            <a:extLst>
              <a:ext uri="{FF2B5EF4-FFF2-40B4-BE49-F238E27FC236}">
                <a16:creationId xmlns:a16="http://schemas.microsoft.com/office/drawing/2014/main" id="{E5B1947B-74A7-DEC5-16AD-977D613FAA91}"/>
              </a:ext>
            </a:extLst>
          </p:cNvPr>
          <p:cNvSpPr/>
          <p:nvPr/>
        </p:nvSpPr>
        <p:spPr>
          <a:xfrm>
            <a:off x="6096000" y="2527031"/>
            <a:ext cx="571500" cy="484632"/>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5" name="Right Arrow 14">
            <a:extLst>
              <a:ext uri="{FF2B5EF4-FFF2-40B4-BE49-F238E27FC236}">
                <a16:creationId xmlns:a16="http://schemas.microsoft.com/office/drawing/2014/main" id="{463BF309-636E-6383-78F0-362FBC8903C1}"/>
              </a:ext>
            </a:extLst>
          </p:cNvPr>
          <p:cNvSpPr/>
          <p:nvPr/>
        </p:nvSpPr>
        <p:spPr>
          <a:xfrm>
            <a:off x="6096000" y="3241144"/>
            <a:ext cx="571500" cy="484632"/>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6" name="Right Arrow 15">
            <a:extLst>
              <a:ext uri="{FF2B5EF4-FFF2-40B4-BE49-F238E27FC236}">
                <a16:creationId xmlns:a16="http://schemas.microsoft.com/office/drawing/2014/main" id="{4C44DCC2-587D-6CA1-65DD-A654A352F83A}"/>
              </a:ext>
            </a:extLst>
          </p:cNvPr>
          <p:cNvSpPr/>
          <p:nvPr/>
        </p:nvSpPr>
        <p:spPr>
          <a:xfrm>
            <a:off x="6083300" y="3885662"/>
            <a:ext cx="571500" cy="484632"/>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4" name="TextBox 3">
            <a:extLst>
              <a:ext uri="{FF2B5EF4-FFF2-40B4-BE49-F238E27FC236}">
                <a16:creationId xmlns:a16="http://schemas.microsoft.com/office/drawing/2014/main" id="{E04C504D-125E-C0FD-7E2C-28A478E4A74A}"/>
              </a:ext>
            </a:extLst>
          </p:cNvPr>
          <p:cNvSpPr txBox="1"/>
          <p:nvPr/>
        </p:nvSpPr>
        <p:spPr>
          <a:xfrm>
            <a:off x="6748828" y="2552431"/>
            <a:ext cx="3522054" cy="446276"/>
          </a:xfrm>
          <a:prstGeom prst="rect">
            <a:avLst/>
          </a:prstGeom>
          <a:noFill/>
        </p:spPr>
        <p:txBody>
          <a:bodyPr wrap="none" rtlCol="0">
            <a:spAutoFit/>
          </a:bodyPr>
          <a:lstStyle/>
          <a:p>
            <a:r>
              <a:rPr lang="en-US" sz="2300"/>
              <a:t>Give purpose in work focus</a:t>
            </a:r>
          </a:p>
        </p:txBody>
      </p:sp>
      <p:sp>
        <p:nvSpPr>
          <p:cNvPr id="7" name="Rectangle 6">
            <a:extLst>
              <a:ext uri="{FF2B5EF4-FFF2-40B4-BE49-F238E27FC236}">
                <a16:creationId xmlns:a16="http://schemas.microsoft.com/office/drawing/2014/main" id="{3E572BF4-EFA4-ED8C-10DA-65736726672B}"/>
              </a:ext>
            </a:extLst>
          </p:cNvPr>
          <p:cNvSpPr/>
          <p:nvPr/>
        </p:nvSpPr>
        <p:spPr>
          <a:xfrm>
            <a:off x="736600" y="4826000"/>
            <a:ext cx="5346700" cy="50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C4751CB-67CF-7D19-EC28-760548D5E2D7}"/>
              </a:ext>
            </a:extLst>
          </p:cNvPr>
          <p:cNvSpPr/>
          <p:nvPr/>
        </p:nvSpPr>
        <p:spPr>
          <a:xfrm>
            <a:off x="6642100" y="4800600"/>
            <a:ext cx="5346700" cy="50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EA2968F-779F-8BC5-C100-3D16286B463C}"/>
              </a:ext>
            </a:extLst>
          </p:cNvPr>
          <p:cNvPicPr>
            <a:picLocks noChangeAspect="1"/>
          </p:cNvPicPr>
          <p:nvPr/>
        </p:nvPicPr>
        <p:blipFill>
          <a:blip r:embed="rId13">
            <a:duotone>
              <a:prstClr val="black"/>
              <a:schemeClr val="accent5">
                <a:tint val="45000"/>
                <a:satMod val="400000"/>
              </a:schemeClr>
            </a:duotone>
          </a:blip>
          <a:stretch>
            <a:fillRect/>
          </a:stretch>
        </p:blipFill>
        <p:spPr>
          <a:xfrm>
            <a:off x="1122972" y="4543562"/>
            <a:ext cx="4442950" cy="2314438"/>
          </a:xfrm>
          <a:prstGeom prst="rect">
            <a:avLst/>
          </a:prstGeom>
          <a:ln>
            <a:noFill/>
          </a:ln>
          <a:effectLst>
            <a:softEdge rad="112500"/>
          </a:effectLst>
        </p:spPr>
      </p:pic>
      <p:pic>
        <p:nvPicPr>
          <p:cNvPr id="18" name="Picture 17">
            <a:extLst>
              <a:ext uri="{FF2B5EF4-FFF2-40B4-BE49-F238E27FC236}">
                <a16:creationId xmlns:a16="http://schemas.microsoft.com/office/drawing/2014/main" id="{A9A65CE9-1F02-03AD-0753-D1E7D122C07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343531" y="4780057"/>
            <a:ext cx="3140810" cy="1673329"/>
          </a:xfrm>
          <a:prstGeom prst="rect">
            <a:avLst/>
          </a:prstGeom>
        </p:spPr>
      </p:pic>
      <p:sp>
        <p:nvSpPr>
          <p:cNvPr id="19" name="TextBox 18">
            <a:extLst>
              <a:ext uri="{FF2B5EF4-FFF2-40B4-BE49-F238E27FC236}">
                <a16:creationId xmlns:a16="http://schemas.microsoft.com/office/drawing/2014/main" id="{0066A5A6-DDC0-1C07-C433-15D46DDB9EA9}"/>
              </a:ext>
            </a:extLst>
          </p:cNvPr>
          <p:cNvSpPr txBox="1"/>
          <p:nvPr/>
        </p:nvSpPr>
        <p:spPr>
          <a:xfrm>
            <a:off x="6748828" y="3225372"/>
            <a:ext cx="3144772" cy="446276"/>
          </a:xfrm>
          <a:prstGeom prst="rect">
            <a:avLst/>
          </a:prstGeom>
          <a:noFill/>
        </p:spPr>
        <p:txBody>
          <a:bodyPr wrap="none" rtlCol="0">
            <a:spAutoFit/>
          </a:bodyPr>
          <a:lstStyle/>
          <a:p>
            <a:r>
              <a:rPr lang="en-US" sz="2300"/>
              <a:t>Take time to know them</a:t>
            </a:r>
          </a:p>
        </p:txBody>
      </p:sp>
      <p:sp>
        <p:nvSpPr>
          <p:cNvPr id="21" name="TextBox 20">
            <a:extLst>
              <a:ext uri="{FF2B5EF4-FFF2-40B4-BE49-F238E27FC236}">
                <a16:creationId xmlns:a16="http://schemas.microsoft.com/office/drawing/2014/main" id="{9F65D0A3-3649-79C9-7668-083737BA69E8}"/>
              </a:ext>
            </a:extLst>
          </p:cNvPr>
          <p:cNvSpPr txBox="1"/>
          <p:nvPr/>
        </p:nvSpPr>
        <p:spPr>
          <a:xfrm rot="16200000">
            <a:off x="-2507828" y="3641614"/>
            <a:ext cx="5520678" cy="307777"/>
          </a:xfrm>
          <a:prstGeom prst="rect">
            <a:avLst/>
          </a:prstGeom>
          <a:noFill/>
        </p:spPr>
        <p:txBody>
          <a:bodyPr wrap="none" rtlCol="0">
            <a:spAutoFit/>
          </a:bodyPr>
          <a:lstStyle/>
          <a:p>
            <a:r>
              <a:rPr lang="en-US" sz="1400"/>
              <a:t>Source: Forbes, </a:t>
            </a:r>
            <a:r>
              <a:rPr lang="en-US" sz="1400" i="1"/>
              <a:t>How Leaders Can effectively Manage Gen Z,</a:t>
            </a:r>
            <a:r>
              <a:rPr lang="en-US" sz="1400"/>
              <a:t> Jan 2023</a:t>
            </a:r>
          </a:p>
        </p:txBody>
      </p:sp>
      <p:pic>
        <p:nvPicPr>
          <p:cNvPr id="2" name="Picture 1">
            <a:extLst>
              <a:ext uri="{FF2B5EF4-FFF2-40B4-BE49-F238E27FC236}">
                <a16:creationId xmlns:a16="http://schemas.microsoft.com/office/drawing/2014/main" id="{C29D0943-675B-AF92-4603-339F8D02254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134662" y="-17565"/>
            <a:ext cx="2057337" cy="1096087"/>
          </a:xfrm>
          <a:prstGeom prst="rect">
            <a:avLst/>
          </a:prstGeom>
        </p:spPr>
      </p:pic>
    </p:spTree>
    <p:extLst>
      <p:ext uri="{BB962C8B-B14F-4D97-AF65-F5344CB8AC3E}">
        <p14:creationId xmlns:p14="http://schemas.microsoft.com/office/powerpoint/2010/main" val="1428090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CDC758-DA5B-F4F8-9AB2-A890E56C7A78}"/>
              </a:ext>
            </a:extLst>
          </p:cNvPr>
          <p:cNvSpPr txBox="1"/>
          <p:nvPr/>
        </p:nvSpPr>
        <p:spPr>
          <a:xfrm>
            <a:off x="706055" y="104172"/>
            <a:ext cx="6132897" cy="769441"/>
          </a:xfrm>
          <a:prstGeom prst="rect">
            <a:avLst/>
          </a:prstGeom>
          <a:noFill/>
        </p:spPr>
        <p:txBody>
          <a:bodyPr wrap="none" rtlCol="0">
            <a:spAutoFit/>
          </a:bodyPr>
          <a:lstStyle/>
          <a:p>
            <a:r>
              <a:rPr lang="en-US" sz="4400" b="1" dirty="0">
                <a:solidFill>
                  <a:srgbClr val="002060"/>
                </a:solidFill>
                <a:latin typeface="+mj-lt"/>
              </a:rPr>
              <a:t>Our obligations to Gen Z</a:t>
            </a:r>
          </a:p>
        </p:txBody>
      </p:sp>
      <p:graphicFrame>
        <p:nvGraphicFramePr>
          <p:cNvPr id="8" name="Diagram 7">
            <a:extLst>
              <a:ext uri="{FF2B5EF4-FFF2-40B4-BE49-F238E27FC236}">
                <a16:creationId xmlns:a16="http://schemas.microsoft.com/office/drawing/2014/main" id="{6DB84202-ED19-2BE8-40BA-C555C1976857}"/>
              </a:ext>
            </a:extLst>
          </p:cNvPr>
          <p:cNvGraphicFramePr/>
          <p:nvPr>
            <p:extLst>
              <p:ext uri="{D42A27DB-BD31-4B8C-83A1-F6EECF244321}">
                <p14:modId xmlns:p14="http://schemas.microsoft.com/office/powerpoint/2010/main" val="366616282"/>
              </p:ext>
            </p:extLst>
          </p:nvPr>
        </p:nvGraphicFramePr>
        <p:xfrm>
          <a:off x="775501" y="1058810"/>
          <a:ext cx="5023412" cy="2523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8E39554-E3DB-78C5-45F6-813D0B0E1C6C}"/>
              </a:ext>
            </a:extLst>
          </p:cNvPr>
          <p:cNvPicPr>
            <a:picLocks noChangeAspect="1"/>
          </p:cNvPicPr>
          <p:nvPr/>
        </p:nvPicPr>
        <p:blipFill rotWithShape="1">
          <a:blip r:embed="rId8">
            <a:clrChange>
              <a:clrFrom>
                <a:srgbClr val="FFFFFF"/>
              </a:clrFrom>
              <a:clrTo>
                <a:srgbClr val="FFFFFF">
                  <a:alpha val="0"/>
                </a:srgbClr>
              </a:clrTo>
            </a:clrChange>
          </a:blip>
          <a:srcRect t="1464"/>
          <a:stretch/>
        </p:blipFill>
        <p:spPr>
          <a:xfrm>
            <a:off x="5400181" y="648191"/>
            <a:ext cx="7233352" cy="6234427"/>
          </a:xfrm>
          <a:prstGeom prst="rect">
            <a:avLst/>
          </a:prstGeom>
        </p:spPr>
      </p:pic>
      <p:pic>
        <p:nvPicPr>
          <p:cNvPr id="7" name="Picture 6">
            <a:extLst>
              <a:ext uri="{FF2B5EF4-FFF2-40B4-BE49-F238E27FC236}">
                <a16:creationId xmlns:a16="http://schemas.microsoft.com/office/drawing/2014/main" id="{0D5EBE1C-275A-5C2C-718F-EBEA1DF26DD9}"/>
              </a:ext>
            </a:extLst>
          </p:cNvPr>
          <p:cNvPicPr>
            <a:picLocks noChangeAspect="1"/>
          </p:cNvPicPr>
          <p:nvPr/>
        </p:nvPicPr>
        <p:blipFill>
          <a:blip r:embed="rId9"/>
          <a:stretch>
            <a:fillRect/>
          </a:stretch>
        </p:blipFill>
        <p:spPr>
          <a:xfrm>
            <a:off x="7791694" y="3842794"/>
            <a:ext cx="2451904" cy="868101"/>
          </a:xfrm>
          <a:prstGeom prst="rect">
            <a:avLst/>
          </a:prstGeom>
        </p:spPr>
      </p:pic>
      <p:graphicFrame>
        <p:nvGraphicFramePr>
          <p:cNvPr id="10" name="Diagram 9">
            <a:extLst>
              <a:ext uri="{FF2B5EF4-FFF2-40B4-BE49-F238E27FC236}">
                <a16:creationId xmlns:a16="http://schemas.microsoft.com/office/drawing/2014/main" id="{306EE6D9-E989-CE58-4CEE-88583D1B00F6}"/>
              </a:ext>
            </a:extLst>
          </p:cNvPr>
          <p:cNvGraphicFramePr/>
          <p:nvPr>
            <p:extLst>
              <p:ext uri="{D42A27DB-BD31-4B8C-83A1-F6EECF244321}">
                <p14:modId xmlns:p14="http://schemas.microsoft.com/office/powerpoint/2010/main" val="2353706385"/>
              </p:ext>
            </p:extLst>
          </p:nvPr>
        </p:nvGraphicFramePr>
        <p:xfrm>
          <a:off x="775501" y="4254593"/>
          <a:ext cx="5023413" cy="252384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TextBox 10">
            <a:extLst>
              <a:ext uri="{FF2B5EF4-FFF2-40B4-BE49-F238E27FC236}">
                <a16:creationId xmlns:a16="http://schemas.microsoft.com/office/drawing/2014/main" id="{DF8D93FA-D3AA-C704-58D7-93A05D7B57F3}"/>
              </a:ext>
            </a:extLst>
          </p:cNvPr>
          <p:cNvSpPr txBox="1"/>
          <p:nvPr/>
        </p:nvSpPr>
        <p:spPr>
          <a:xfrm>
            <a:off x="706055" y="3709977"/>
            <a:ext cx="1459182" cy="523220"/>
          </a:xfrm>
          <a:prstGeom prst="rect">
            <a:avLst/>
          </a:prstGeom>
          <a:noFill/>
        </p:spPr>
        <p:txBody>
          <a:bodyPr wrap="none" rtlCol="0">
            <a:spAutoFit/>
          </a:bodyPr>
          <a:lstStyle/>
          <a:p>
            <a:r>
              <a:rPr lang="en-US" sz="2800" b="1" i="1" dirty="0">
                <a:solidFill>
                  <a:srgbClr val="002060"/>
                </a:solidFill>
              </a:rPr>
              <a:t>In Faith:</a:t>
            </a:r>
          </a:p>
        </p:txBody>
      </p:sp>
      <p:pic>
        <p:nvPicPr>
          <p:cNvPr id="12" name="Picture 11">
            <a:extLst>
              <a:ext uri="{FF2B5EF4-FFF2-40B4-BE49-F238E27FC236}">
                <a16:creationId xmlns:a16="http://schemas.microsoft.com/office/drawing/2014/main" id="{3D92BAB2-2E46-928C-A75F-52FA6A7F82D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521387" y="-17564"/>
            <a:ext cx="1670612" cy="890052"/>
          </a:xfrm>
          <a:prstGeom prst="rect">
            <a:avLst/>
          </a:prstGeom>
        </p:spPr>
      </p:pic>
      <p:pic>
        <p:nvPicPr>
          <p:cNvPr id="14" name="Picture 13">
            <a:extLst>
              <a:ext uri="{FF2B5EF4-FFF2-40B4-BE49-F238E27FC236}">
                <a16:creationId xmlns:a16="http://schemas.microsoft.com/office/drawing/2014/main" id="{5CB07FA7-8822-8D9E-77D9-491D60141A95}"/>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3644096" y="3128281"/>
            <a:ext cx="2451904" cy="3453386"/>
          </a:xfrm>
          <a:prstGeom prst="rect">
            <a:avLst/>
          </a:prstGeom>
        </p:spPr>
      </p:pic>
      <p:sp>
        <p:nvSpPr>
          <p:cNvPr id="3" name="TextBox 2">
            <a:extLst>
              <a:ext uri="{FF2B5EF4-FFF2-40B4-BE49-F238E27FC236}">
                <a16:creationId xmlns:a16="http://schemas.microsoft.com/office/drawing/2014/main" id="{F3BA170D-CB12-49E6-14F2-C09E75BAE91B}"/>
              </a:ext>
            </a:extLst>
          </p:cNvPr>
          <p:cNvSpPr txBox="1"/>
          <p:nvPr/>
        </p:nvSpPr>
        <p:spPr>
          <a:xfrm>
            <a:off x="7874886" y="3842794"/>
            <a:ext cx="2385589" cy="523220"/>
          </a:xfrm>
          <a:prstGeom prst="rect">
            <a:avLst/>
          </a:prstGeom>
          <a:noFill/>
        </p:spPr>
        <p:txBody>
          <a:bodyPr wrap="none" rtlCol="0">
            <a:spAutoFit/>
          </a:bodyPr>
          <a:lstStyle/>
          <a:p>
            <a:r>
              <a:rPr lang="en-US" sz="2800" b="1" dirty="0">
                <a:solidFill>
                  <a:schemeClr val="bg1"/>
                </a:solidFill>
              </a:rPr>
              <a:t>Commitments</a:t>
            </a:r>
          </a:p>
        </p:txBody>
      </p:sp>
    </p:spTree>
    <p:extLst>
      <p:ext uri="{BB962C8B-B14F-4D97-AF65-F5344CB8AC3E}">
        <p14:creationId xmlns:p14="http://schemas.microsoft.com/office/powerpoint/2010/main" val="2496512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458CAD-EAC8-6641-A695-AB15C2DB34A4}"/>
              </a:ext>
            </a:extLst>
          </p:cNvPr>
          <p:cNvPicPr>
            <a:picLocks noChangeAspect="1"/>
          </p:cNvPicPr>
          <p:nvPr/>
        </p:nvPicPr>
        <p:blipFill>
          <a:blip r:embed="rId3"/>
          <a:stretch>
            <a:fillRect/>
          </a:stretch>
        </p:blipFill>
        <p:spPr>
          <a:xfrm>
            <a:off x="627306" y="1130299"/>
            <a:ext cx="11564694" cy="5029201"/>
          </a:xfrm>
          <a:prstGeom prst="rect">
            <a:avLst/>
          </a:prstGeom>
        </p:spPr>
      </p:pic>
      <p:sp>
        <p:nvSpPr>
          <p:cNvPr id="9" name="TextBox 8">
            <a:extLst>
              <a:ext uri="{FF2B5EF4-FFF2-40B4-BE49-F238E27FC236}">
                <a16:creationId xmlns:a16="http://schemas.microsoft.com/office/drawing/2014/main" id="{D6AE8251-D411-4240-AC41-38C7AE5391AC}"/>
              </a:ext>
            </a:extLst>
          </p:cNvPr>
          <p:cNvSpPr txBox="1"/>
          <p:nvPr/>
        </p:nvSpPr>
        <p:spPr>
          <a:xfrm rot="16200000">
            <a:off x="-560418" y="5402878"/>
            <a:ext cx="1613647" cy="307777"/>
          </a:xfrm>
          <a:prstGeom prst="rect">
            <a:avLst/>
          </a:prstGeom>
          <a:noFill/>
        </p:spPr>
        <p:txBody>
          <a:bodyPr wrap="none" rtlCol="0">
            <a:spAutoFit/>
          </a:bodyPr>
          <a:lstStyle/>
          <a:p>
            <a:r>
              <a:rPr lang="en-US" sz="1400"/>
              <a:t>Source: A-Z Quotes</a:t>
            </a:r>
          </a:p>
        </p:txBody>
      </p:sp>
      <p:pic>
        <p:nvPicPr>
          <p:cNvPr id="7" name="Picture 6">
            <a:extLst>
              <a:ext uri="{FF2B5EF4-FFF2-40B4-BE49-F238E27FC236}">
                <a16:creationId xmlns:a16="http://schemas.microsoft.com/office/drawing/2014/main" id="{E5AB8728-0DC7-E94F-A5C4-A7E7B4037155}"/>
              </a:ext>
            </a:extLst>
          </p:cNvPr>
          <p:cNvPicPr>
            <a:picLocks noChangeAspect="1"/>
          </p:cNvPicPr>
          <p:nvPr/>
        </p:nvPicPr>
        <p:blipFill>
          <a:blip r:embed="rId4"/>
          <a:stretch>
            <a:fillRect/>
          </a:stretch>
        </p:blipFill>
        <p:spPr>
          <a:xfrm>
            <a:off x="627306" y="0"/>
            <a:ext cx="11564694" cy="1244600"/>
          </a:xfrm>
          <a:prstGeom prst="rect">
            <a:avLst/>
          </a:prstGeom>
        </p:spPr>
      </p:pic>
      <p:pic>
        <p:nvPicPr>
          <p:cNvPr id="11" name="Picture 10">
            <a:extLst>
              <a:ext uri="{FF2B5EF4-FFF2-40B4-BE49-F238E27FC236}">
                <a16:creationId xmlns:a16="http://schemas.microsoft.com/office/drawing/2014/main" id="{1F261EBD-4341-5547-A33B-D72F040D66D3}"/>
              </a:ext>
            </a:extLst>
          </p:cNvPr>
          <p:cNvPicPr>
            <a:picLocks noChangeAspect="1"/>
          </p:cNvPicPr>
          <p:nvPr/>
        </p:nvPicPr>
        <p:blipFill>
          <a:blip r:embed="rId4"/>
          <a:stretch>
            <a:fillRect/>
          </a:stretch>
        </p:blipFill>
        <p:spPr>
          <a:xfrm>
            <a:off x="627306" y="6146800"/>
            <a:ext cx="11564694" cy="698500"/>
          </a:xfrm>
          <a:prstGeom prst="rect">
            <a:avLst/>
          </a:prstGeom>
        </p:spPr>
      </p:pic>
    </p:spTree>
    <p:extLst>
      <p:ext uri="{BB962C8B-B14F-4D97-AF65-F5344CB8AC3E}">
        <p14:creationId xmlns:p14="http://schemas.microsoft.com/office/powerpoint/2010/main" val="2446017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A95197-291C-087B-D4C4-73DD57087DDF}"/>
              </a:ext>
            </a:extLst>
          </p:cNvPr>
          <p:cNvPicPr>
            <a:picLocks noChangeAspect="1"/>
          </p:cNvPicPr>
          <p:nvPr/>
        </p:nvPicPr>
        <p:blipFill>
          <a:blip r:embed="rId3">
            <a:clrChange>
              <a:clrFrom>
                <a:srgbClr val="EBE5E0"/>
              </a:clrFrom>
              <a:clrTo>
                <a:srgbClr val="EBE5E0">
                  <a:alpha val="0"/>
                </a:srgbClr>
              </a:clrTo>
            </a:clrChange>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76893" y="-9919"/>
            <a:ext cx="11744697" cy="6867928"/>
          </a:xfrm>
          <a:prstGeom prst="rect">
            <a:avLst/>
          </a:prstGeom>
        </p:spPr>
      </p:pic>
      <p:sp>
        <p:nvSpPr>
          <p:cNvPr id="7" name="TextBox 6">
            <a:extLst>
              <a:ext uri="{FF2B5EF4-FFF2-40B4-BE49-F238E27FC236}">
                <a16:creationId xmlns:a16="http://schemas.microsoft.com/office/drawing/2014/main" id="{68FA9601-A7DA-4F92-24BB-EE4725789661}"/>
              </a:ext>
            </a:extLst>
          </p:cNvPr>
          <p:cNvSpPr txBox="1"/>
          <p:nvPr/>
        </p:nvSpPr>
        <p:spPr>
          <a:xfrm rot="16200000">
            <a:off x="-1649965" y="3858252"/>
            <a:ext cx="3836050" cy="307777"/>
          </a:xfrm>
          <a:prstGeom prst="rect">
            <a:avLst/>
          </a:prstGeom>
          <a:noFill/>
        </p:spPr>
        <p:txBody>
          <a:bodyPr wrap="none" rtlCol="0">
            <a:spAutoFit/>
          </a:bodyPr>
          <a:lstStyle/>
          <a:p>
            <a:r>
              <a:rPr lang="en-US" sz="1400"/>
              <a:t>Source: </a:t>
            </a:r>
            <a:r>
              <a:rPr lang="en-US" sz="1400" err="1"/>
              <a:t>McCrindle</a:t>
            </a:r>
            <a:r>
              <a:rPr lang="en-US" sz="1400"/>
              <a:t>: Gen Z and Gen Alpha Update</a:t>
            </a:r>
          </a:p>
        </p:txBody>
      </p:sp>
    </p:spTree>
    <p:extLst>
      <p:ext uri="{BB962C8B-B14F-4D97-AF65-F5344CB8AC3E}">
        <p14:creationId xmlns:p14="http://schemas.microsoft.com/office/powerpoint/2010/main" val="169404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C5DC93-DDCD-E44D-FF36-D754106666D3}"/>
              </a:ext>
            </a:extLst>
          </p:cNvPr>
          <p:cNvPicPr>
            <a:picLocks noChangeAspect="1"/>
          </p:cNvPicPr>
          <p:nvPr/>
        </p:nvPicPr>
        <p:blipFill rotWithShape="1">
          <a:blip r:embed="rId3"/>
          <a:srcRect r="1276"/>
          <a:stretch/>
        </p:blipFill>
        <p:spPr>
          <a:xfrm>
            <a:off x="-1" y="0"/>
            <a:ext cx="12192001" cy="6858000"/>
          </a:xfrm>
          <a:prstGeom prst="rect">
            <a:avLst/>
          </a:prstGeom>
        </p:spPr>
      </p:pic>
    </p:spTree>
    <p:extLst>
      <p:ext uri="{BB962C8B-B14F-4D97-AF65-F5344CB8AC3E}">
        <p14:creationId xmlns:p14="http://schemas.microsoft.com/office/powerpoint/2010/main" val="725902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7866-DBB6-0C4A-B26E-F4ABCA415A80}"/>
              </a:ext>
            </a:extLst>
          </p:cNvPr>
          <p:cNvSpPr>
            <a:spLocks noGrp="1"/>
          </p:cNvSpPr>
          <p:nvPr>
            <p:ph type="title"/>
          </p:nvPr>
        </p:nvSpPr>
        <p:spPr>
          <a:xfrm>
            <a:off x="858814" y="226623"/>
            <a:ext cx="9601200" cy="1485900"/>
          </a:xfrm>
        </p:spPr>
        <p:txBody>
          <a:bodyPr/>
          <a:lstStyle/>
          <a:p>
            <a:r>
              <a:rPr lang="en-US" b="1">
                <a:solidFill>
                  <a:srgbClr val="002060"/>
                </a:solidFill>
              </a:rPr>
              <a:t>How to build workplace trust</a:t>
            </a:r>
          </a:p>
        </p:txBody>
      </p:sp>
      <p:graphicFrame>
        <p:nvGraphicFramePr>
          <p:cNvPr id="8" name="Content Placeholder 7">
            <a:extLst>
              <a:ext uri="{FF2B5EF4-FFF2-40B4-BE49-F238E27FC236}">
                <a16:creationId xmlns:a16="http://schemas.microsoft.com/office/drawing/2014/main" id="{CE6DA1DC-6091-8149-B30A-E9F1C1D83F4A}"/>
              </a:ext>
            </a:extLst>
          </p:cNvPr>
          <p:cNvGraphicFramePr>
            <a:graphicFrameLocks noGrp="1"/>
          </p:cNvGraphicFramePr>
          <p:nvPr>
            <p:ph sz="half" idx="1"/>
            <p:extLst>
              <p:ext uri="{D42A27DB-BD31-4B8C-83A1-F6EECF244321}">
                <p14:modId xmlns:p14="http://schemas.microsoft.com/office/powerpoint/2010/main" val="2235522822"/>
              </p:ext>
            </p:extLst>
          </p:nvPr>
        </p:nvGraphicFramePr>
        <p:xfrm>
          <a:off x="1589065" y="491832"/>
          <a:ext cx="8140699" cy="5874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A10CC0D8-75E0-CF44-9329-642D547845DE}"/>
              </a:ext>
            </a:extLst>
          </p:cNvPr>
          <p:cNvSpPr>
            <a:spLocks noGrp="1"/>
          </p:cNvSpPr>
          <p:nvPr>
            <p:ph sz="half" idx="2"/>
          </p:nvPr>
        </p:nvSpPr>
        <p:spPr>
          <a:xfrm>
            <a:off x="6532586" y="1534533"/>
            <a:ext cx="4705522" cy="3788933"/>
          </a:xfrm>
        </p:spPr>
        <p:txBody>
          <a:bodyPr>
            <a:normAutofit/>
          </a:bodyPr>
          <a:lstStyle/>
          <a:p>
            <a:pPr marL="0" indent="0">
              <a:buNone/>
            </a:pPr>
            <a:r>
              <a:rPr lang="en-US" sz="2800" b="1">
                <a:solidFill>
                  <a:srgbClr val="002060"/>
                </a:solidFill>
              </a:rPr>
              <a:t>8</a:t>
            </a:r>
            <a:r>
              <a:rPr lang="en-US" sz="2800" b="1" i="0" u="none" strike="noStrike">
                <a:solidFill>
                  <a:srgbClr val="002060"/>
                </a:solidFill>
                <a:effectLst/>
              </a:rPr>
              <a:t>.  Confront Reality</a:t>
            </a:r>
            <a:br>
              <a:rPr lang="en-US" sz="2800" b="1">
                <a:solidFill>
                  <a:srgbClr val="002060"/>
                </a:solidFill>
              </a:rPr>
            </a:br>
            <a:r>
              <a:rPr lang="en-US" sz="2800" b="1" i="0" u="none" strike="noStrike">
                <a:solidFill>
                  <a:srgbClr val="002060"/>
                </a:solidFill>
                <a:effectLst/>
              </a:rPr>
              <a:t>9.   Clarify Expectation</a:t>
            </a:r>
            <a:br>
              <a:rPr lang="en-US" sz="2800" b="1">
                <a:solidFill>
                  <a:srgbClr val="002060"/>
                </a:solidFill>
              </a:rPr>
            </a:br>
            <a:r>
              <a:rPr lang="en-US" sz="2800" b="1" i="0" u="none" strike="noStrike">
                <a:solidFill>
                  <a:srgbClr val="002060"/>
                </a:solidFill>
                <a:effectLst/>
              </a:rPr>
              <a:t>10. Practice Accountability</a:t>
            </a:r>
            <a:br>
              <a:rPr lang="en-US" sz="2800" b="1">
                <a:solidFill>
                  <a:srgbClr val="002060"/>
                </a:solidFill>
              </a:rPr>
            </a:br>
            <a:r>
              <a:rPr lang="en-US" sz="2800" b="1" i="0" u="none" strike="noStrike">
                <a:solidFill>
                  <a:srgbClr val="002060"/>
                </a:solidFill>
                <a:effectLst/>
              </a:rPr>
              <a:t>11.  Listen First</a:t>
            </a:r>
            <a:br>
              <a:rPr lang="en-US" sz="2800" b="1">
                <a:solidFill>
                  <a:srgbClr val="002060"/>
                </a:solidFill>
              </a:rPr>
            </a:br>
            <a:r>
              <a:rPr lang="en-US" sz="2800" b="1" i="0" u="none" strike="noStrike">
                <a:solidFill>
                  <a:srgbClr val="002060"/>
                </a:solidFill>
                <a:effectLst/>
              </a:rPr>
              <a:t>12.  Keep Commitments</a:t>
            </a:r>
            <a:br>
              <a:rPr lang="en-US" sz="2800" b="1">
                <a:solidFill>
                  <a:srgbClr val="002060"/>
                </a:solidFill>
              </a:rPr>
            </a:br>
            <a:r>
              <a:rPr lang="en-US" sz="2800" b="1" i="0" u="none" strike="noStrike">
                <a:solidFill>
                  <a:srgbClr val="002060"/>
                </a:solidFill>
                <a:effectLst/>
              </a:rPr>
              <a:t>13.  Extend Trust </a:t>
            </a:r>
            <a:endParaRPr lang="en-US" sz="2800" b="1">
              <a:solidFill>
                <a:srgbClr val="002060"/>
              </a:solidFill>
            </a:endParaRPr>
          </a:p>
        </p:txBody>
      </p:sp>
      <p:pic>
        <p:nvPicPr>
          <p:cNvPr id="16" name="Picture 15">
            <a:extLst>
              <a:ext uri="{FF2B5EF4-FFF2-40B4-BE49-F238E27FC236}">
                <a16:creationId xmlns:a16="http://schemas.microsoft.com/office/drawing/2014/main" id="{7F404A2F-CA51-6E46-ABA9-2B955E4841B2}"/>
              </a:ext>
            </a:extLst>
          </p:cNvPr>
          <p:cNvPicPr>
            <a:picLocks noChangeAspect="1"/>
          </p:cNvPicPr>
          <p:nvPr/>
        </p:nvPicPr>
        <p:blipFill>
          <a:blip r:embed="rId8"/>
          <a:stretch>
            <a:fillRect/>
          </a:stretch>
        </p:blipFill>
        <p:spPr>
          <a:xfrm>
            <a:off x="7124699" y="3929035"/>
            <a:ext cx="4016735" cy="2805209"/>
          </a:xfrm>
          <a:prstGeom prst="ellipse">
            <a:avLst/>
          </a:prstGeom>
          <a:ln>
            <a:noFill/>
          </a:ln>
          <a:effectLst>
            <a:softEdge rad="112500"/>
          </a:effectLst>
        </p:spPr>
      </p:pic>
      <p:pic>
        <p:nvPicPr>
          <p:cNvPr id="17" name="Picture 16">
            <a:extLst>
              <a:ext uri="{FF2B5EF4-FFF2-40B4-BE49-F238E27FC236}">
                <a16:creationId xmlns:a16="http://schemas.microsoft.com/office/drawing/2014/main" id="{5744D1D9-1313-0140-8FB6-19789468790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82788" y="-46701"/>
            <a:ext cx="2245282" cy="1196218"/>
          </a:xfrm>
          <a:prstGeom prst="rect">
            <a:avLst/>
          </a:prstGeom>
        </p:spPr>
      </p:pic>
      <p:grpSp>
        <p:nvGrpSpPr>
          <p:cNvPr id="3" name="Group 2">
            <a:extLst>
              <a:ext uri="{FF2B5EF4-FFF2-40B4-BE49-F238E27FC236}">
                <a16:creationId xmlns:a16="http://schemas.microsoft.com/office/drawing/2014/main" id="{77488CB4-D540-D9A0-8414-BA365B033A7B}"/>
              </a:ext>
            </a:extLst>
          </p:cNvPr>
          <p:cNvGrpSpPr/>
          <p:nvPr/>
        </p:nvGrpSpPr>
        <p:grpSpPr>
          <a:xfrm rot="16200000">
            <a:off x="-1709232" y="4276514"/>
            <a:ext cx="3856378" cy="369334"/>
            <a:chOff x="7843356" y="-2"/>
            <a:chExt cx="3135665" cy="233264"/>
          </a:xfrm>
        </p:grpSpPr>
        <p:sp>
          <p:nvSpPr>
            <p:cNvPr id="6" name="TextBox 5">
              <a:extLst>
                <a:ext uri="{FF2B5EF4-FFF2-40B4-BE49-F238E27FC236}">
                  <a16:creationId xmlns:a16="http://schemas.microsoft.com/office/drawing/2014/main" id="{31FFDABA-BEF1-0B09-B075-3DD07FE0309A}"/>
                </a:ext>
              </a:extLst>
            </p:cNvPr>
            <p:cNvSpPr txBox="1"/>
            <p:nvPr/>
          </p:nvSpPr>
          <p:spPr>
            <a:xfrm>
              <a:off x="7843356" y="0"/>
              <a:ext cx="2506058" cy="233262"/>
            </a:xfrm>
            <a:prstGeom prst="rect">
              <a:avLst/>
            </a:prstGeom>
            <a:noFill/>
          </p:spPr>
          <p:txBody>
            <a:bodyPr wrap="none" rtlCol="0">
              <a:spAutoFit/>
            </a:bodyPr>
            <a:lstStyle/>
            <a:p>
              <a:r>
                <a:rPr lang="en-US"/>
                <a:t>Audeo   Leadership Workshop</a:t>
              </a:r>
            </a:p>
          </p:txBody>
        </p:sp>
        <p:sp>
          <p:nvSpPr>
            <p:cNvPr id="7" name="TextBox 6">
              <a:extLst>
                <a:ext uri="{FF2B5EF4-FFF2-40B4-BE49-F238E27FC236}">
                  <a16:creationId xmlns:a16="http://schemas.microsoft.com/office/drawing/2014/main" id="{C26ACA73-168D-C090-C94B-FB640FFD0B55}"/>
                </a:ext>
              </a:extLst>
            </p:cNvPr>
            <p:cNvSpPr txBox="1"/>
            <p:nvPr/>
          </p:nvSpPr>
          <p:spPr>
            <a:xfrm flipH="1">
              <a:off x="8315674" y="-2"/>
              <a:ext cx="2663347" cy="230832"/>
            </a:xfrm>
            <a:prstGeom prst="rect">
              <a:avLst/>
            </a:prstGeom>
            <a:noFill/>
          </p:spPr>
          <p:txBody>
            <a:bodyPr wrap="square" rtlCol="0">
              <a:spAutoFit/>
            </a:bodyPr>
            <a:lstStyle/>
            <a:p>
              <a:r>
                <a:rPr lang="en-US" sz="900"/>
                <a:t>TM</a:t>
              </a:r>
            </a:p>
          </p:txBody>
        </p:sp>
      </p:grpSp>
    </p:spTree>
    <p:extLst>
      <p:ext uri="{BB962C8B-B14F-4D97-AF65-F5344CB8AC3E}">
        <p14:creationId xmlns:p14="http://schemas.microsoft.com/office/powerpoint/2010/main" val="401118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BDF23B-9CA2-881D-5AD4-C4D9312D28FD}"/>
              </a:ext>
            </a:extLst>
          </p:cNvPr>
          <p:cNvPicPr>
            <a:picLocks noChangeAspect="1"/>
          </p:cNvPicPr>
          <p:nvPr/>
        </p:nvPicPr>
        <p:blipFill>
          <a:blip r:embed="rId3">
            <a:clrChange>
              <a:clrFrom>
                <a:srgbClr val="FFFFFF"/>
              </a:clrFrom>
              <a:clrTo>
                <a:srgbClr val="FFFFFF">
                  <a:alpha val="0"/>
                </a:srgbClr>
              </a:clrTo>
            </a:clrChange>
            <a:duotone>
              <a:prstClr val="black"/>
              <a:schemeClr val="accent5">
                <a:tint val="45000"/>
                <a:satMod val="400000"/>
              </a:schemeClr>
            </a:duotone>
          </a:blip>
          <a:stretch>
            <a:fillRect/>
          </a:stretch>
        </p:blipFill>
        <p:spPr>
          <a:xfrm>
            <a:off x="694481" y="1493135"/>
            <a:ext cx="11497519" cy="4472368"/>
          </a:xfrm>
          <a:prstGeom prst="rect">
            <a:avLst/>
          </a:prstGeom>
        </p:spPr>
      </p:pic>
    </p:spTree>
    <p:extLst>
      <p:ext uri="{BB962C8B-B14F-4D97-AF65-F5344CB8AC3E}">
        <p14:creationId xmlns:p14="http://schemas.microsoft.com/office/powerpoint/2010/main" val="237241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3AD13A-A3E1-CD72-8DEC-C5B8B6B85B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7072" y="5721894"/>
            <a:ext cx="2087874" cy="1112356"/>
          </a:xfrm>
          <a:prstGeom prst="rect">
            <a:avLst/>
          </a:prstGeom>
        </p:spPr>
      </p:pic>
      <p:pic>
        <p:nvPicPr>
          <p:cNvPr id="5" name="Picture 4">
            <a:extLst>
              <a:ext uri="{FF2B5EF4-FFF2-40B4-BE49-F238E27FC236}">
                <a16:creationId xmlns:a16="http://schemas.microsoft.com/office/drawing/2014/main" id="{58DF6B91-5AB4-EC70-D187-C60429C7B21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754846" y="-83116"/>
            <a:ext cx="8259029" cy="6905338"/>
          </a:xfrm>
          <a:prstGeom prst="rect">
            <a:avLst/>
          </a:prstGeom>
        </p:spPr>
      </p:pic>
      <p:sp>
        <p:nvSpPr>
          <p:cNvPr id="7" name="TextBox 6">
            <a:extLst>
              <a:ext uri="{FF2B5EF4-FFF2-40B4-BE49-F238E27FC236}">
                <a16:creationId xmlns:a16="http://schemas.microsoft.com/office/drawing/2014/main" id="{BF393F57-64D8-68D1-7014-89707D62A90F}"/>
              </a:ext>
            </a:extLst>
          </p:cNvPr>
          <p:cNvSpPr txBox="1"/>
          <p:nvPr/>
        </p:nvSpPr>
        <p:spPr>
          <a:xfrm>
            <a:off x="916526" y="225631"/>
            <a:ext cx="1709122" cy="769441"/>
          </a:xfrm>
          <a:prstGeom prst="rect">
            <a:avLst/>
          </a:prstGeom>
          <a:noFill/>
        </p:spPr>
        <p:txBody>
          <a:bodyPr wrap="none" rtlCol="0">
            <a:spAutoFit/>
          </a:bodyPr>
          <a:lstStyle/>
          <a:p>
            <a:r>
              <a:rPr lang="en-US" sz="4400" b="1" dirty="0">
                <a:solidFill>
                  <a:srgbClr val="002060"/>
                </a:solidFill>
                <a:latin typeface="+mj-lt"/>
              </a:rPr>
              <a:t>GEN Z</a:t>
            </a:r>
          </a:p>
        </p:txBody>
      </p:sp>
      <p:sp>
        <p:nvSpPr>
          <p:cNvPr id="8" name="TextBox 7">
            <a:extLst>
              <a:ext uri="{FF2B5EF4-FFF2-40B4-BE49-F238E27FC236}">
                <a16:creationId xmlns:a16="http://schemas.microsoft.com/office/drawing/2014/main" id="{8E375D2D-98D1-1241-0701-E579F4EDEDDD}"/>
              </a:ext>
            </a:extLst>
          </p:cNvPr>
          <p:cNvSpPr txBox="1"/>
          <p:nvPr/>
        </p:nvSpPr>
        <p:spPr>
          <a:xfrm>
            <a:off x="916526" y="1557989"/>
            <a:ext cx="2054024" cy="1384995"/>
          </a:xfrm>
          <a:prstGeom prst="rect">
            <a:avLst/>
          </a:prstGeom>
          <a:noFill/>
        </p:spPr>
        <p:txBody>
          <a:bodyPr wrap="none" rtlCol="0">
            <a:spAutoFit/>
          </a:bodyPr>
          <a:lstStyle/>
          <a:p>
            <a:r>
              <a:rPr lang="en-US" sz="2800" b="1" dirty="0" err="1">
                <a:solidFill>
                  <a:srgbClr val="002060"/>
                </a:solidFill>
              </a:rPr>
              <a:t>IGen</a:t>
            </a:r>
            <a:endParaRPr lang="en-US" sz="2800" b="1" dirty="0">
              <a:solidFill>
                <a:srgbClr val="002060"/>
              </a:solidFill>
            </a:endParaRPr>
          </a:p>
          <a:p>
            <a:r>
              <a:rPr lang="en-US" sz="2800" b="1" dirty="0">
                <a:solidFill>
                  <a:srgbClr val="002060"/>
                </a:solidFill>
              </a:rPr>
              <a:t>Centennials</a:t>
            </a:r>
          </a:p>
          <a:p>
            <a:r>
              <a:rPr lang="en-US" sz="2800" b="1" dirty="0">
                <a:solidFill>
                  <a:srgbClr val="002060"/>
                </a:solidFill>
              </a:rPr>
              <a:t>Plurals</a:t>
            </a:r>
          </a:p>
        </p:txBody>
      </p:sp>
      <p:sp>
        <p:nvSpPr>
          <p:cNvPr id="2" name="TextBox 1">
            <a:extLst>
              <a:ext uri="{FF2B5EF4-FFF2-40B4-BE49-F238E27FC236}">
                <a16:creationId xmlns:a16="http://schemas.microsoft.com/office/drawing/2014/main" id="{BCF27293-0ED7-D48B-C240-FA2989DBDE0D}"/>
              </a:ext>
            </a:extLst>
          </p:cNvPr>
          <p:cNvSpPr txBox="1"/>
          <p:nvPr/>
        </p:nvSpPr>
        <p:spPr>
          <a:xfrm>
            <a:off x="787254" y="4423349"/>
            <a:ext cx="2124299" cy="954107"/>
          </a:xfrm>
          <a:prstGeom prst="rect">
            <a:avLst/>
          </a:prstGeom>
          <a:noFill/>
        </p:spPr>
        <p:txBody>
          <a:bodyPr wrap="none" rtlCol="0">
            <a:spAutoFit/>
          </a:bodyPr>
          <a:lstStyle/>
          <a:p>
            <a:endParaRPr lang="en-US" sz="2800" b="1" dirty="0">
              <a:solidFill>
                <a:srgbClr val="002060"/>
              </a:solidFill>
            </a:endParaRPr>
          </a:p>
          <a:p>
            <a:r>
              <a:rPr lang="en-US" sz="2800" b="1" dirty="0">
                <a:solidFill>
                  <a:srgbClr val="002060"/>
                </a:solidFill>
              </a:rPr>
              <a:t>35%  - 2030</a:t>
            </a:r>
          </a:p>
        </p:txBody>
      </p:sp>
      <p:sp>
        <p:nvSpPr>
          <p:cNvPr id="3" name="TextBox 2">
            <a:extLst>
              <a:ext uri="{FF2B5EF4-FFF2-40B4-BE49-F238E27FC236}">
                <a16:creationId xmlns:a16="http://schemas.microsoft.com/office/drawing/2014/main" id="{71755197-AFE9-F2CC-C42C-6EF7664A60DB}"/>
              </a:ext>
            </a:extLst>
          </p:cNvPr>
          <p:cNvSpPr txBox="1"/>
          <p:nvPr/>
        </p:nvSpPr>
        <p:spPr>
          <a:xfrm>
            <a:off x="787254" y="4161739"/>
            <a:ext cx="2127827" cy="523220"/>
          </a:xfrm>
          <a:prstGeom prst="rect">
            <a:avLst/>
          </a:prstGeom>
          <a:noFill/>
        </p:spPr>
        <p:txBody>
          <a:bodyPr wrap="none" rtlCol="0">
            <a:spAutoFit/>
          </a:bodyPr>
          <a:lstStyle/>
          <a:p>
            <a:r>
              <a:rPr lang="en-US" sz="2800" b="1" u="sng" dirty="0">
                <a:solidFill>
                  <a:srgbClr val="002060"/>
                </a:solidFill>
              </a:rPr>
              <a:t>% Workforce</a:t>
            </a:r>
          </a:p>
        </p:txBody>
      </p:sp>
    </p:spTree>
    <p:extLst>
      <p:ext uri="{BB962C8B-B14F-4D97-AF65-F5344CB8AC3E}">
        <p14:creationId xmlns:p14="http://schemas.microsoft.com/office/powerpoint/2010/main" val="227402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AC78818-88DF-5E17-3A27-052ED044B7E7}"/>
              </a:ext>
            </a:extLst>
          </p:cNvPr>
          <p:cNvGraphicFramePr/>
          <p:nvPr>
            <p:extLst>
              <p:ext uri="{D42A27DB-BD31-4B8C-83A1-F6EECF244321}">
                <p14:modId xmlns:p14="http://schemas.microsoft.com/office/powerpoint/2010/main" val="3364769194"/>
              </p:ext>
            </p:extLst>
          </p:nvPr>
        </p:nvGraphicFramePr>
        <p:xfrm>
          <a:off x="1021278" y="604172"/>
          <a:ext cx="11016343" cy="4453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D62B783E-14A0-75EF-9BB2-AB8115BCAB56}"/>
              </a:ext>
            </a:extLst>
          </p:cNvPr>
          <p:cNvGraphicFramePr/>
          <p:nvPr>
            <p:extLst>
              <p:ext uri="{D42A27DB-BD31-4B8C-83A1-F6EECF244321}">
                <p14:modId xmlns:p14="http://schemas.microsoft.com/office/powerpoint/2010/main" val="974966055"/>
              </p:ext>
            </p:extLst>
          </p:nvPr>
        </p:nvGraphicFramePr>
        <p:xfrm>
          <a:off x="1862448" y="4062832"/>
          <a:ext cx="6212772" cy="26051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a:extLst>
              <a:ext uri="{FF2B5EF4-FFF2-40B4-BE49-F238E27FC236}">
                <a16:creationId xmlns:a16="http://schemas.microsoft.com/office/drawing/2014/main" id="{F2F17270-DAE2-0124-3F52-F5918FE8EF2F}"/>
              </a:ext>
            </a:extLst>
          </p:cNvPr>
          <p:cNvSpPr txBox="1"/>
          <p:nvPr/>
        </p:nvSpPr>
        <p:spPr>
          <a:xfrm rot="16200000">
            <a:off x="-2747018" y="3679566"/>
            <a:ext cx="6018314" cy="338554"/>
          </a:xfrm>
          <a:prstGeom prst="rect">
            <a:avLst/>
          </a:prstGeom>
          <a:noFill/>
        </p:spPr>
        <p:txBody>
          <a:bodyPr wrap="none" rtlCol="0">
            <a:spAutoFit/>
          </a:bodyPr>
          <a:lstStyle/>
          <a:p>
            <a:r>
              <a:rPr lang="en-US" sz="1600" dirty="0"/>
              <a:t>Source: The Economist, </a:t>
            </a:r>
            <a:r>
              <a:rPr lang="en-US" sz="1600" i="1" dirty="0"/>
              <a:t>America is becoming less Woke</a:t>
            </a:r>
            <a:r>
              <a:rPr lang="en-US" sz="1600" dirty="0"/>
              <a:t>, Sept 2024</a:t>
            </a:r>
          </a:p>
        </p:txBody>
      </p:sp>
      <p:sp>
        <p:nvSpPr>
          <p:cNvPr id="8" name="TextBox 7">
            <a:extLst>
              <a:ext uri="{FF2B5EF4-FFF2-40B4-BE49-F238E27FC236}">
                <a16:creationId xmlns:a16="http://schemas.microsoft.com/office/drawing/2014/main" id="{B20DB429-A504-A53B-58A6-AADDCDBDB877}"/>
              </a:ext>
            </a:extLst>
          </p:cNvPr>
          <p:cNvSpPr txBox="1"/>
          <p:nvPr/>
        </p:nvSpPr>
        <p:spPr>
          <a:xfrm>
            <a:off x="855024" y="368135"/>
            <a:ext cx="3079689" cy="769441"/>
          </a:xfrm>
          <a:prstGeom prst="rect">
            <a:avLst/>
          </a:prstGeom>
          <a:noFill/>
        </p:spPr>
        <p:txBody>
          <a:bodyPr wrap="none" rtlCol="0">
            <a:spAutoFit/>
          </a:bodyPr>
          <a:lstStyle/>
          <a:p>
            <a:r>
              <a:rPr lang="en-US" sz="4400" b="1" dirty="0">
                <a:solidFill>
                  <a:srgbClr val="002060"/>
                </a:solidFill>
              </a:rPr>
              <a:t>What’s next</a:t>
            </a:r>
          </a:p>
        </p:txBody>
      </p:sp>
      <p:pic>
        <p:nvPicPr>
          <p:cNvPr id="9" name="Picture 8">
            <a:extLst>
              <a:ext uri="{FF2B5EF4-FFF2-40B4-BE49-F238E27FC236}">
                <a16:creationId xmlns:a16="http://schemas.microsoft.com/office/drawing/2014/main" id="{69D322DB-6D93-E6B4-618B-3914E9ADA15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040774" y="-69273"/>
            <a:ext cx="2151226" cy="1146108"/>
          </a:xfrm>
          <a:prstGeom prst="rect">
            <a:avLst/>
          </a:prstGeom>
        </p:spPr>
      </p:pic>
      <p:pic>
        <p:nvPicPr>
          <p:cNvPr id="11" name="Picture 10">
            <a:extLst>
              <a:ext uri="{FF2B5EF4-FFF2-40B4-BE49-F238E27FC236}">
                <a16:creationId xmlns:a16="http://schemas.microsoft.com/office/drawing/2014/main" id="{B54ED457-402F-75B1-799A-535DAB782E73}"/>
              </a:ext>
            </a:extLst>
          </p:cNvPr>
          <p:cNvPicPr>
            <a:picLocks noChangeAspect="1"/>
          </p:cNvPicPr>
          <p:nvPr/>
        </p:nvPicPr>
        <p:blipFill>
          <a:blip r:embed="rId14"/>
          <a:stretch>
            <a:fillRect/>
          </a:stretch>
        </p:blipFill>
        <p:spPr>
          <a:xfrm>
            <a:off x="8797139" y="4889500"/>
            <a:ext cx="3302000" cy="1968500"/>
          </a:xfrm>
          <a:prstGeom prst="ellipse">
            <a:avLst/>
          </a:prstGeom>
          <a:ln>
            <a:noFill/>
          </a:ln>
          <a:effectLst>
            <a:softEdge rad="112500"/>
          </a:effectLst>
        </p:spPr>
      </p:pic>
    </p:spTree>
    <p:extLst>
      <p:ext uri="{BB962C8B-B14F-4D97-AF65-F5344CB8AC3E}">
        <p14:creationId xmlns:p14="http://schemas.microsoft.com/office/powerpoint/2010/main" val="1823841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E2BDE3E-0219-28CB-2970-6A1FB6175CD3}"/>
              </a:ext>
            </a:extLst>
          </p:cNvPr>
          <p:cNvGraphicFramePr/>
          <p:nvPr>
            <p:extLst>
              <p:ext uri="{D42A27DB-BD31-4B8C-83A1-F6EECF244321}">
                <p14:modId xmlns:p14="http://schemas.microsoft.com/office/powerpoint/2010/main" val="4196907702"/>
              </p:ext>
            </p:extLst>
          </p:nvPr>
        </p:nvGraphicFramePr>
        <p:xfrm>
          <a:off x="722796" y="1498600"/>
          <a:ext cx="11442700" cy="4887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97519C2-847E-0643-B5A2-4160417187DB}"/>
              </a:ext>
            </a:extLst>
          </p:cNvPr>
          <p:cNvSpPr txBox="1"/>
          <p:nvPr/>
        </p:nvSpPr>
        <p:spPr>
          <a:xfrm>
            <a:off x="4560633" y="5517722"/>
            <a:ext cx="4297010" cy="461665"/>
          </a:xfrm>
          <a:prstGeom prst="rect">
            <a:avLst/>
          </a:prstGeom>
          <a:noFill/>
        </p:spPr>
        <p:txBody>
          <a:bodyPr wrap="none" rtlCol="0">
            <a:spAutoFit/>
          </a:bodyPr>
          <a:lstStyle/>
          <a:p>
            <a:r>
              <a:rPr lang="en-US" sz="2400" b="1" i="1" dirty="0">
                <a:solidFill>
                  <a:srgbClr val="002060"/>
                </a:solidFill>
              </a:rPr>
              <a:t>Gen Z job interview challenges</a:t>
            </a:r>
          </a:p>
        </p:txBody>
      </p:sp>
      <p:sp>
        <p:nvSpPr>
          <p:cNvPr id="6" name="TextBox 5">
            <a:extLst>
              <a:ext uri="{FF2B5EF4-FFF2-40B4-BE49-F238E27FC236}">
                <a16:creationId xmlns:a16="http://schemas.microsoft.com/office/drawing/2014/main" id="{F5B28C48-B97F-EF40-C742-F23FDFFB5352}"/>
              </a:ext>
            </a:extLst>
          </p:cNvPr>
          <p:cNvSpPr txBox="1"/>
          <p:nvPr/>
        </p:nvSpPr>
        <p:spPr>
          <a:xfrm>
            <a:off x="850900" y="279400"/>
            <a:ext cx="7419467" cy="769441"/>
          </a:xfrm>
          <a:prstGeom prst="rect">
            <a:avLst/>
          </a:prstGeom>
          <a:noFill/>
        </p:spPr>
        <p:txBody>
          <a:bodyPr wrap="none" rtlCol="0">
            <a:spAutoFit/>
          </a:bodyPr>
          <a:lstStyle/>
          <a:p>
            <a:r>
              <a:rPr lang="en-US" sz="4400" b="1">
                <a:solidFill>
                  <a:srgbClr val="002060"/>
                </a:solidFill>
                <a:latin typeface="+mj-lt"/>
              </a:rPr>
              <a:t>First impressions may be bad</a:t>
            </a:r>
          </a:p>
        </p:txBody>
      </p:sp>
      <p:pic>
        <p:nvPicPr>
          <p:cNvPr id="7" name="Picture 6">
            <a:extLst>
              <a:ext uri="{FF2B5EF4-FFF2-40B4-BE49-F238E27FC236}">
                <a16:creationId xmlns:a16="http://schemas.microsoft.com/office/drawing/2014/main" id="{BB143409-FB87-FD00-A43A-CF0CDD81C8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04126" y="-2911"/>
            <a:ext cx="2087874" cy="1112356"/>
          </a:xfrm>
          <a:prstGeom prst="rect">
            <a:avLst/>
          </a:prstGeom>
        </p:spPr>
      </p:pic>
      <p:sp>
        <p:nvSpPr>
          <p:cNvPr id="8" name="TextBox 7">
            <a:extLst>
              <a:ext uri="{FF2B5EF4-FFF2-40B4-BE49-F238E27FC236}">
                <a16:creationId xmlns:a16="http://schemas.microsoft.com/office/drawing/2014/main" id="{6B236AE8-7862-0004-8663-7D0BCB2C2B79}"/>
              </a:ext>
            </a:extLst>
          </p:cNvPr>
          <p:cNvSpPr txBox="1"/>
          <p:nvPr/>
        </p:nvSpPr>
        <p:spPr>
          <a:xfrm rot="16200000">
            <a:off x="-2667001" y="3545578"/>
            <a:ext cx="5912452" cy="307777"/>
          </a:xfrm>
          <a:prstGeom prst="rect">
            <a:avLst/>
          </a:prstGeom>
          <a:noFill/>
        </p:spPr>
        <p:txBody>
          <a:bodyPr wrap="none" rtlCol="0">
            <a:spAutoFit/>
          </a:bodyPr>
          <a:lstStyle/>
          <a:p>
            <a:r>
              <a:rPr lang="en-US" sz="1400"/>
              <a:t>Source: Human Resource Director</a:t>
            </a:r>
            <a:r>
              <a:rPr lang="en-US" sz="1400" i="1"/>
              <a:t>, Employers Avoid Hiring Gen Z</a:t>
            </a:r>
            <a:r>
              <a:rPr lang="en-US" sz="1400"/>
              <a:t>, Jan. 2024</a:t>
            </a:r>
          </a:p>
        </p:txBody>
      </p:sp>
      <p:pic>
        <p:nvPicPr>
          <p:cNvPr id="10" name="Picture 9">
            <a:extLst>
              <a:ext uri="{FF2B5EF4-FFF2-40B4-BE49-F238E27FC236}">
                <a16:creationId xmlns:a16="http://schemas.microsoft.com/office/drawing/2014/main" id="{F435F3D6-2F82-7B80-824C-602A6102141B}"/>
              </a:ext>
            </a:extLst>
          </p:cNvPr>
          <p:cNvPicPr>
            <a:picLocks noChangeAspect="1"/>
          </p:cNvPicPr>
          <p:nvPr/>
        </p:nvPicPr>
        <p:blipFill>
          <a:blip r:embed="rId9"/>
          <a:stretch>
            <a:fillRect/>
          </a:stretch>
        </p:blipFill>
        <p:spPr>
          <a:xfrm rot="652975">
            <a:off x="4530382" y="1288577"/>
            <a:ext cx="2155660" cy="2709506"/>
          </a:xfrm>
          <a:prstGeom prst="rect">
            <a:avLst/>
          </a:prstGeom>
          <a:ln>
            <a:noFill/>
          </a:ln>
          <a:effectLst>
            <a:softEdge rad="112500"/>
          </a:effectLst>
        </p:spPr>
      </p:pic>
    </p:spTree>
    <p:extLst>
      <p:ext uri="{BB962C8B-B14F-4D97-AF65-F5344CB8AC3E}">
        <p14:creationId xmlns:p14="http://schemas.microsoft.com/office/powerpoint/2010/main" val="1994012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435F3D6-2F82-7B80-824C-602A6102141B}"/>
              </a:ext>
            </a:extLst>
          </p:cNvPr>
          <p:cNvPicPr>
            <a:picLocks noChangeAspect="1"/>
          </p:cNvPicPr>
          <p:nvPr/>
        </p:nvPicPr>
        <p:blipFill>
          <a:blip r:embed="rId3"/>
          <a:stretch>
            <a:fillRect/>
          </a:stretch>
        </p:blipFill>
        <p:spPr>
          <a:xfrm rot="652975">
            <a:off x="3652864" y="2104008"/>
            <a:ext cx="2612380" cy="3283569"/>
          </a:xfrm>
          <a:prstGeom prst="rect">
            <a:avLst/>
          </a:prstGeom>
          <a:ln>
            <a:noFill/>
          </a:ln>
          <a:effectLst>
            <a:softEdge rad="112500"/>
          </a:effectLst>
        </p:spPr>
      </p:pic>
      <p:pic>
        <p:nvPicPr>
          <p:cNvPr id="7" name="Picture 6">
            <a:extLst>
              <a:ext uri="{FF2B5EF4-FFF2-40B4-BE49-F238E27FC236}">
                <a16:creationId xmlns:a16="http://schemas.microsoft.com/office/drawing/2014/main" id="{BB143409-FB87-FD00-A43A-CF0CDD81C8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59506" y="14917"/>
            <a:ext cx="1596292" cy="850456"/>
          </a:xfrm>
          <a:prstGeom prst="rect">
            <a:avLst/>
          </a:prstGeom>
        </p:spPr>
      </p:pic>
      <p:sp>
        <p:nvSpPr>
          <p:cNvPr id="8" name="TextBox 7">
            <a:extLst>
              <a:ext uri="{FF2B5EF4-FFF2-40B4-BE49-F238E27FC236}">
                <a16:creationId xmlns:a16="http://schemas.microsoft.com/office/drawing/2014/main" id="{6B236AE8-7862-0004-8663-7D0BCB2C2B79}"/>
              </a:ext>
            </a:extLst>
          </p:cNvPr>
          <p:cNvSpPr txBox="1"/>
          <p:nvPr/>
        </p:nvSpPr>
        <p:spPr>
          <a:xfrm rot="16200000">
            <a:off x="-2667001" y="3545578"/>
            <a:ext cx="5912452" cy="307777"/>
          </a:xfrm>
          <a:prstGeom prst="rect">
            <a:avLst/>
          </a:prstGeom>
          <a:noFill/>
        </p:spPr>
        <p:txBody>
          <a:bodyPr wrap="none" rtlCol="0">
            <a:spAutoFit/>
          </a:bodyPr>
          <a:lstStyle/>
          <a:p>
            <a:r>
              <a:rPr lang="en-US" sz="1400"/>
              <a:t>Source: Human Resource Director</a:t>
            </a:r>
            <a:r>
              <a:rPr lang="en-US" sz="1400" i="1"/>
              <a:t>, Employers Avoid Hiring Gen Z</a:t>
            </a:r>
            <a:r>
              <a:rPr lang="en-US" sz="1400"/>
              <a:t>, Jan. 2024</a:t>
            </a:r>
          </a:p>
        </p:txBody>
      </p:sp>
      <p:graphicFrame>
        <p:nvGraphicFramePr>
          <p:cNvPr id="12" name="Diagram 11">
            <a:extLst>
              <a:ext uri="{FF2B5EF4-FFF2-40B4-BE49-F238E27FC236}">
                <a16:creationId xmlns:a16="http://schemas.microsoft.com/office/drawing/2014/main" id="{483DFA7A-5A57-9DF8-D748-FC81B0F08647}"/>
              </a:ext>
            </a:extLst>
          </p:cNvPr>
          <p:cNvGraphicFramePr/>
          <p:nvPr>
            <p:extLst>
              <p:ext uri="{D42A27DB-BD31-4B8C-83A1-F6EECF244321}">
                <p14:modId xmlns:p14="http://schemas.microsoft.com/office/powerpoint/2010/main" val="1000980314"/>
              </p:ext>
            </p:extLst>
          </p:nvPr>
        </p:nvGraphicFramePr>
        <p:xfrm>
          <a:off x="-2597816" y="202307"/>
          <a:ext cx="9339658" cy="63180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a:extLst>
              <a:ext uri="{FF2B5EF4-FFF2-40B4-BE49-F238E27FC236}">
                <a16:creationId xmlns:a16="http://schemas.microsoft.com/office/drawing/2014/main" id="{40AEA78F-7AFA-AAAD-1F78-399E4D9700B3}"/>
              </a:ext>
            </a:extLst>
          </p:cNvPr>
          <p:cNvSpPr txBox="1"/>
          <p:nvPr/>
        </p:nvSpPr>
        <p:spPr>
          <a:xfrm>
            <a:off x="3574517" y="163769"/>
            <a:ext cx="6738897" cy="707886"/>
          </a:xfrm>
          <a:prstGeom prst="rect">
            <a:avLst/>
          </a:prstGeom>
          <a:noFill/>
        </p:spPr>
        <p:txBody>
          <a:bodyPr wrap="square" rtlCol="0">
            <a:spAutoFit/>
          </a:bodyPr>
          <a:lstStyle/>
          <a:p>
            <a:r>
              <a:rPr lang="en-US" sz="4000" b="1">
                <a:solidFill>
                  <a:srgbClr val="002060"/>
                </a:solidFill>
              </a:rPr>
              <a:t>Gen Z -27% workforce  2025</a:t>
            </a:r>
          </a:p>
        </p:txBody>
      </p:sp>
      <p:graphicFrame>
        <p:nvGraphicFramePr>
          <p:cNvPr id="13" name="Diagram 12">
            <a:extLst>
              <a:ext uri="{FF2B5EF4-FFF2-40B4-BE49-F238E27FC236}">
                <a16:creationId xmlns:a16="http://schemas.microsoft.com/office/drawing/2014/main" id="{207727C7-C8ED-356E-63A8-55A3B8CB7665}"/>
              </a:ext>
            </a:extLst>
          </p:cNvPr>
          <p:cNvGraphicFramePr/>
          <p:nvPr>
            <p:extLst>
              <p:ext uri="{D42A27DB-BD31-4B8C-83A1-F6EECF244321}">
                <p14:modId xmlns:p14="http://schemas.microsoft.com/office/powerpoint/2010/main" val="3304075655"/>
              </p:ext>
            </p:extLst>
          </p:nvPr>
        </p:nvGraphicFramePr>
        <p:xfrm>
          <a:off x="5577608" y="992364"/>
          <a:ext cx="6187888" cy="565404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4" name="TextBox 13">
            <a:extLst>
              <a:ext uri="{FF2B5EF4-FFF2-40B4-BE49-F238E27FC236}">
                <a16:creationId xmlns:a16="http://schemas.microsoft.com/office/drawing/2014/main" id="{807A5040-6F71-9C4F-CDBD-C78B09DAAF8C}"/>
              </a:ext>
            </a:extLst>
          </p:cNvPr>
          <p:cNvSpPr txBox="1"/>
          <p:nvPr/>
        </p:nvSpPr>
        <p:spPr>
          <a:xfrm rot="362377">
            <a:off x="3304604" y="5273804"/>
            <a:ext cx="2670924" cy="369332"/>
          </a:xfrm>
          <a:prstGeom prst="rect">
            <a:avLst/>
          </a:prstGeom>
          <a:noFill/>
        </p:spPr>
        <p:txBody>
          <a:bodyPr wrap="none" rtlCol="0">
            <a:spAutoFit/>
          </a:bodyPr>
          <a:lstStyle/>
          <a:p>
            <a:r>
              <a:rPr lang="en-US" i="1">
                <a:solidFill>
                  <a:srgbClr val="002060"/>
                </a:solidFill>
                <a:latin typeface="Impact" panose="020B0806030902050204" pitchFamily="34" charset="0"/>
              </a:rPr>
              <a:t>Unprepared for workforce </a:t>
            </a:r>
          </a:p>
        </p:txBody>
      </p:sp>
    </p:spTree>
    <p:extLst>
      <p:ext uri="{BB962C8B-B14F-4D97-AF65-F5344CB8AC3E}">
        <p14:creationId xmlns:p14="http://schemas.microsoft.com/office/powerpoint/2010/main" val="383821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435F3D6-2F82-7B80-824C-602A6102141B}"/>
              </a:ext>
            </a:extLst>
          </p:cNvPr>
          <p:cNvPicPr>
            <a:picLocks noChangeAspect="1"/>
          </p:cNvPicPr>
          <p:nvPr/>
        </p:nvPicPr>
        <p:blipFill>
          <a:blip r:embed="rId3"/>
          <a:stretch>
            <a:fillRect/>
          </a:stretch>
        </p:blipFill>
        <p:spPr>
          <a:xfrm>
            <a:off x="1687254" y="2562889"/>
            <a:ext cx="2793586" cy="3511331"/>
          </a:xfrm>
          <a:prstGeom prst="rect">
            <a:avLst/>
          </a:prstGeom>
          <a:ln>
            <a:noFill/>
          </a:ln>
          <a:effectLst>
            <a:softEdge rad="112500"/>
          </a:effectLst>
        </p:spPr>
      </p:pic>
      <p:pic>
        <p:nvPicPr>
          <p:cNvPr id="7" name="Picture 6">
            <a:extLst>
              <a:ext uri="{FF2B5EF4-FFF2-40B4-BE49-F238E27FC236}">
                <a16:creationId xmlns:a16="http://schemas.microsoft.com/office/drawing/2014/main" id="{BB143409-FB87-FD00-A43A-CF0CDD81C8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7348" y="14916"/>
            <a:ext cx="1834652" cy="977447"/>
          </a:xfrm>
          <a:prstGeom prst="rect">
            <a:avLst/>
          </a:prstGeom>
        </p:spPr>
      </p:pic>
      <p:sp>
        <p:nvSpPr>
          <p:cNvPr id="8" name="TextBox 7">
            <a:extLst>
              <a:ext uri="{FF2B5EF4-FFF2-40B4-BE49-F238E27FC236}">
                <a16:creationId xmlns:a16="http://schemas.microsoft.com/office/drawing/2014/main" id="{6B236AE8-7862-0004-8663-7D0BCB2C2B79}"/>
              </a:ext>
            </a:extLst>
          </p:cNvPr>
          <p:cNvSpPr txBox="1"/>
          <p:nvPr/>
        </p:nvSpPr>
        <p:spPr>
          <a:xfrm rot="16200000">
            <a:off x="-2667001" y="3545578"/>
            <a:ext cx="5912452" cy="307777"/>
          </a:xfrm>
          <a:prstGeom prst="rect">
            <a:avLst/>
          </a:prstGeom>
          <a:noFill/>
        </p:spPr>
        <p:txBody>
          <a:bodyPr wrap="none" rtlCol="0">
            <a:spAutoFit/>
          </a:bodyPr>
          <a:lstStyle/>
          <a:p>
            <a:r>
              <a:rPr lang="en-US" sz="1400"/>
              <a:t>Source: Human Resource Director</a:t>
            </a:r>
            <a:r>
              <a:rPr lang="en-US" sz="1400" i="1"/>
              <a:t>, Employers Avoid Hiring Gen Z</a:t>
            </a:r>
            <a:r>
              <a:rPr lang="en-US" sz="1400"/>
              <a:t>, Jan. 2024</a:t>
            </a:r>
          </a:p>
        </p:txBody>
      </p:sp>
      <p:sp>
        <p:nvSpPr>
          <p:cNvPr id="9" name="TextBox 8">
            <a:extLst>
              <a:ext uri="{FF2B5EF4-FFF2-40B4-BE49-F238E27FC236}">
                <a16:creationId xmlns:a16="http://schemas.microsoft.com/office/drawing/2014/main" id="{40AEA78F-7AFA-AAAD-1F78-399E4D9700B3}"/>
              </a:ext>
            </a:extLst>
          </p:cNvPr>
          <p:cNvSpPr txBox="1"/>
          <p:nvPr/>
        </p:nvSpPr>
        <p:spPr>
          <a:xfrm>
            <a:off x="937643" y="98090"/>
            <a:ext cx="6738897" cy="707886"/>
          </a:xfrm>
          <a:prstGeom prst="rect">
            <a:avLst/>
          </a:prstGeom>
          <a:noFill/>
        </p:spPr>
        <p:txBody>
          <a:bodyPr wrap="square" rtlCol="0">
            <a:spAutoFit/>
          </a:bodyPr>
          <a:lstStyle/>
          <a:p>
            <a:r>
              <a:rPr lang="en-US" sz="4000" b="1">
                <a:solidFill>
                  <a:srgbClr val="002060"/>
                </a:solidFill>
              </a:rPr>
              <a:t>Want more….</a:t>
            </a:r>
          </a:p>
        </p:txBody>
      </p:sp>
      <p:graphicFrame>
        <p:nvGraphicFramePr>
          <p:cNvPr id="13" name="Diagram 12">
            <a:extLst>
              <a:ext uri="{FF2B5EF4-FFF2-40B4-BE49-F238E27FC236}">
                <a16:creationId xmlns:a16="http://schemas.microsoft.com/office/drawing/2014/main" id="{207727C7-C8ED-356E-63A8-55A3B8CB7665}"/>
              </a:ext>
            </a:extLst>
          </p:cNvPr>
          <p:cNvGraphicFramePr/>
          <p:nvPr>
            <p:extLst>
              <p:ext uri="{D42A27DB-BD31-4B8C-83A1-F6EECF244321}">
                <p14:modId xmlns:p14="http://schemas.microsoft.com/office/powerpoint/2010/main" val="2759217675"/>
              </p:ext>
            </p:extLst>
          </p:nvPr>
        </p:nvGraphicFramePr>
        <p:xfrm>
          <a:off x="5428753" y="992364"/>
          <a:ext cx="6479056" cy="56540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807A5040-6F71-9C4F-CDBD-C78B09DAAF8C}"/>
              </a:ext>
            </a:extLst>
          </p:cNvPr>
          <p:cNvSpPr txBox="1"/>
          <p:nvPr/>
        </p:nvSpPr>
        <p:spPr>
          <a:xfrm>
            <a:off x="1639277" y="6074220"/>
            <a:ext cx="2742168" cy="369332"/>
          </a:xfrm>
          <a:prstGeom prst="rect">
            <a:avLst/>
          </a:prstGeom>
          <a:noFill/>
        </p:spPr>
        <p:txBody>
          <a:bodyPr wrap="square" rtlCol="0">
            <a:spAutoFit/>
          </a:bodyPr>
          <a:lstStyle/>
          <a:p>
            <a:r>
              <a:rPr lang="en-US" i="1">
                <a:solidFill>
                  <a:srgbClr val="002060"/>
                </a:solidFill>
                <a:latin typeface="Impact" panose="020B0806030902050204" pitchFamily="34" charset="0"/>
              </a:rPr>
              <a:t>Unprepared for workforce </a:t>
            </a:r>
          </a:p>
        </p:txBody>
      </p:sp>
      <p:sp>
        <p:nvSpPr>
          <p:cNvPr id="3" name="TextBox 2">
            <a:extLst>
              <a:ext uri="{FF2B5EF4-FFF2-40B4-BE49-F238E27FC236}">
                <a16:creationId xmlns:a16="http://schemas.microsoft.com/office/drawing/2014/main" id="{13BBE2F8-6284-6CE9-C739-5C2DC99EE68B}"/>
              </a:ext>
            </a:extLst>
          </p:cNvPr>
          <p:cNvSpPr txBox="1"/>
          <p:nvPr/>
        </p:nvSpPr>
        <p:spPr>
          <a:xfrm>
            <a:off x="1020453" y="1154451"/>
            <a:ext cx="4008149" cy="1384995"/>
          </a:xfrm>
          <a:prstGeom prst="rect">
            <a:avLst/>
          </a:prstGeom>
          <a:solidFill>
            <a:srgbClr val="002060"/>
          </a:solidFill>
          <a:ln w="19050">
            <a:solidFill>
              <a:schemeClr val="bg1"/>
            </a:solidFill>
          </a:ln>
        </p:spPr>
        <p:txBody>
          <a:bodyPr wrap="none" rtlCol="0">
            <a:spAutoFit/>
          </a:bodyPr>
          <a:lstStyle/>
          <a:p>
            <a:pPr algn="ctr"/>
            <a:r>
              <a:rPr lang="en-US" sz="2800" b="1">
                <a:solidFill>
                  <a:schemeClr val="bg1"/>
                </a:solidFill>
              </a:rPr>
              <a:t>47% HR managers have </a:t>
            </a:r>
          </a:p>
          <a:p>
            <a:pPr algn="ctr"/>
            <a:r>
              <a:rPr lang="en-US" sz="2800" b="1">
                <a:solidFill>
                  <a:schemeClr val="bg1"/>
                </a:solidFill>
              </a:rPr>
              <a:t>recently fired a </a:t>
            </a:r>
          </a:p>
          <a:p>
            <a:pPr algn="ctr"/>
            <a:r>
              <a:rPr lang="en-US" sz="2800" b="1">
                <a:solidFill>
                  <a:schemeClr val="bg1"/>
                </a:solidFill>
              </a:rPr>
              <a:t>Gen Z graduate</a:t>
            </a:r>
          </a:p>
        </p:txBody>
      </p:sp>
    </p:spTree>
    <p:extLst>
      <p:ext uri="{BB962C8B-B14F-4D97-AF65-F5344CB8AC3E}">
        <p14:creationId xmlns:p14="http://schemas.microsoft.com/office/powerpoint/2010/main" val="160342517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{13BA4799-6BB5-CA49-B3D6-986B64299157}tf10001072</Template>
  <TotalTime>228011</TotalTime>
  <Words>4865</Words>
  <Application>Microsoft Macintosh PowerPoint</Application>
  <PresentationFormat>Widescreen</PresentationFormat>
  <Paragraphs>278</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Franklin Gothic Book</vt:lpstr>
      <vt:lpstr>Google Sans</vt:lpstr>
      <vt:lpstr>Impact</vt:lpstr>
      <vt:lpstr>ITFDEVANAGARI-BOOK</vt:lpstr>
      <vt:lpstr>Ubuntu</vt:lpstr>
      <vt:lpstr>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build workplace trust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 John Institute  Leadership Network</dc:title>
  <dc:creator>Mark Thompson</dc:creator>
  <cp:lastModifiedBy>Mark Thompson</cp:lastModifiedBy>
  <cp:revision>1183</cp:revision>
  <cp:lastPrinted>2024-10-21T19:13:54Z</cp:lastPrinted>
  <dcterms:created xsi:type="dcterms:W3CDTF">2021-02-01T17:23:42Z</dcterms:created>
  <dcterms:modified xsi:type="dcterms:W3CDTF">2024-10-28T14:33:55Z</dcterms:modified>
</cp:coreProperties>
</file>